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6.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7.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8.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9.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20.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21.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22.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130.xml" ContentType="application/vnd.openxmlformats-officedocument.presentationml.slide+xml"/>
  <Override PartName="/ppt/notesSlides/notesSlide7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handoutMasterIdLst>
    <p:handoutMasterId r:id="rId42"/>
  </p:handoutMasterIdLst>
  <p:sldIdLst>
    <p:sldId id="258" r:id="rId2"/>
    <p:sldId id="259" r:id="rId3"/>
    <p:sldId id="263" r:id="rId4"/>
    <p:sldId id="264" r:id="rId5"/>
    <p:sldId id="265" r:id="rId6"/>
    <p:sldId id="266" r:id="rId7"/>
    <p:sldId id="267" r:id="rId8"/>
    <p:sldId id="268" r:id="rId9"/>
    <p:sldId id="269" r:id="rId10"/>
    <p:sldId id="270" r:id="rId11"/>
    <p:sldId id="271" r:id="rId12"/>
    <p:sldId id="287" r:id="rId13"/>
    <p:sldId id="309" r:id="rId14"/>
    <p:sldId id="305" r:id="rId15"/>
    <p:sldId id="307" r:id="rId16"/>
    <p:sldId id="311" r:id="rId17"/>
    <p:sldId id="310" r:id="rId18"/>
    <p:sldId id="313" r:id="rId19"/>
    <p:sldId id="312" r:id="rId20"/>
    <p:sldId id="308" r:id="rId21"/>
    <p:sldId id="275" r:id="rId22"/>
    <p:sldId id="281" r:id="rId23"/>
    <p:sldId id="282" r:id="rId24"/>
    <p:sldId id="283" r:id="rId25"/>
    <p:sldId id="284" r:id="rId26"/>
    <p:sldId id="285" r:id="rId27"/>
    <p:sldId id="286" r:id="rId28"/>
    <p:sldId id="289" r:id="rId29"/>
    <p:sldId id="290" r:id="rId30"/>
    <p:sldId id="293" r:id="rId31"/>
    <p:sldId id="296" r:id="rId32"/>
    <p:sldId id="297" r:id="rId33"/>
    <p:sldId id="298" r:id="rId34"/>
    <p:sldId id="299" r:id="rId35"/>
    <p:sldId id="300" r:id="rId36"/>
    <p:sldId id="301" r:id="rId37"/>
    <p:sldId id="294" r:id="rId38"/>
    <p:sldId id="295" r:id="rId39"/>
    <p:sldId id="303" r:id="rId40"/>
  </p:sldIdLst>
  <p:sldSz cx="12192000" cy="6858000"/>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id="{5418963A-6F42-4364-9AD4-1064C2B7C7C7}">
          <p14:sldIdLst>
            <p14:sldId id="258"/>
            <p14:sldId id="259"/>
          </p14:sldIdLst>
        </p14:section>
        <p14:section name="Content" id="{4ADF8025-0EEE-4A85-89E8-4128733C36B3}">
          <p14:sldIdLst>
            <p14:sldId id="263"/>
          </p14:sldIdLst>
        </p14:section>
        <p14:section name="Who is Ratan Tata" id="{DFBCF99C-57F4-4B18-8753-68E708E61FB0}">
          <p14:sldIdLst>
            <p14:sldId id="264"/>
            <p14:sldId id="265"/>
          </p14:sldIdLst>
        </p14:section>
        <p14:section name="Less is More" id="{B297C3CA-E963-4D79-9A12-E9BC8B039863}">
          <p14:sldIdLst>
            <p14:sldId id="266"/>
            <p14:sldId id="267"/>
          </p14:sldIdLst>
        </p14:section>
        <p14:section name="Ratan Tata’s Impact &amp; Legacy" id="{D4DD461A-E1F3-4A9B-8590-BAFD2A11B379}">
          <p14:sldIdLst>
            <p14:sldId id="268"/>
            <p14:sldId id="269"/>
          </p14:sldIdLst>
        </p14:section>
        <p14:section name="Becoming Chairman of Tata Sons" id="{72840E85-3D5B-49A8-878E-FAC8371759A6}">
          <p14:sldIdLst>
            <p14:sldId id="270"/>
            <p14:sldId id="271"/>
            <p14:sldId id="287"/>
          </p14:sldIdLst>
        </p14:section>
        <p14:section name="Tata Sons Subsidiaries" id="{19374C13-C8DB-49CD-9547-8703E97F60F1}">
          <p14:sldIdLst>
            <p14:sldId id="309"/>
            <p14:sldId id="305"/>
            <p14:sldId id="307"/>
            <p14:sldId id="311"/>
            <p14:sldId id="310"/>
            <p14:sldId id="313"/>
            <p14:sldId id="312"/>
            <p14:sldId id="308"/>
          </p14:sldIdLst>
        </p14:section>
        <p14:section name="Examples of His Leadership" id="{5B958021-CD8A-4F56-A7A4-314898FE056B}">
          <p14:sldIdLst>
            <p14:sldId id="275"/>
            <p14:sldId id="281"/>
            <p14:sldId id="282"/>
            <p14:sldId id="283"/>
            <p14:sldId id="284"/>
            <p14:sldId id="285"/>
            <p14:sldId id="286"/>
            <p14:sldId id="289"/>
          </p14:sldIdLst>
        </p14:section>
        <p14:section name="Lessons we can learn" id="{05A1578F-4371-4FAB-95F0-0730935EAE31}">
          <p14:sldIdLst>
            <p14:sldId id="290"/>
            <p14:sldId id="293"/>
            <p14:sldId id="296"/>
            <p14:sldId id="297"/>
            <p14:sldId id="298"/>
            <p14:sldId id="299"/>
            <p14:sldId id="300"/>
            <p14:sldId id="301"/>
          </p14:sldIdLst>
        </p14:section>
        <p14:section name="Quote" id="{559A4229-88A2-4DB6-B634-D3D48E6C73CB}">
          <p14:sldIdLst>
            <p14:sldId id="294"/>
          </p14:sldIdLst>
        </p14:section>
        <p14:section name="Sources" id="{DBD05D8E-EF24-47F2-9CF6-437CF0E71DDF}">
          <p14:sldIdLst>
            <p14:sldId id="295"/>
          </p14:sldIdLst>
        </p14:section>
        <p14:section name="Thank you" id="{9AA235FA-65C4-4C27-8D7C-E57595A6E55D}">
          <p14:sldIdLst>
            <p14:sldId id="30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C00"/>
    <a:srgbClr val="848484"/>
    <a:srgbClr val="2E8B57"/>
    <a:srgbClr val="1E90FF"/>
    <a:srgbClr val="696969"/>
    <a:srgbClr val="0A0A0A"/>
    <a:srgbClr val="203864"/>
    <a:srgbClr val="5B9BD5"/>
    <a:srgbClr val="9DC3E6"/>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ABE514-5874-40A6-9BE5-5A2B30308A54}" v="231" dt="2026-01-29T13:24:47.3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89957" autoAdjust="0"/>
  </p:normalViewPr>
  <p:slideViewPr>
    <p:cSldViewPr snapToGrid="0" showGuides="1">
      <p:cViewPr>
        <p:scale>
          <a:sx n="33" d="100"/>
          <a:sy n="33" d="100"/>
        </p:scale>
        <p:origin x="1824" y="5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daan Kulshreshtha" userId="6db5a29ce8bfebfb" providerId="LiveId" clId="{11C91A3B-277C-4A78-8DBB-6A5A1673F7BA}"/>
    <pc:docChg chg="undo redo custSel addSld delSld modSld sldOrd addSection delSection modSection">
      <pc:chgData name="Vardaan Kulshreshtha" userId="6db5a29ce8bfebfb" providerId="LiveId" clId="{11C91A3B-277C-4A78-8DBB-6A5A1673F7BA}" dt="2026-01-29T13:24:20.224" v="7543" actId="20577"/>
      <pc:docMkLst>
        <pc:docMk/>
      </pc:docMkLst>
      <pc:sldChg chg="addSp delSp modSp mod setBg">
        <pc:chgData name="Vardaan Kulshreshtha" userId="6db5a29ce8bfebfb" providerId="LiveId" clId="{11C91A3B-277C-4A78-8DBB-6A5A1673F7BA}" dt="2026-01-28T12:05:07.872" v="5480" actId="1076"/>
        <pc:sldMkLst>
          <pc:docMk/>
          <pc:sldMk cId="0" sldId="263"/>
        </pc:sldMkLst>
        <pc:graphicFrameChg chg="add mod modGraphic">
          <ac:chgData name="Vardaan Kulshreshtha" userId="6db5a29ce8bfebfb" providerId="LiveId" clId="{11C91A3B-277C-4A78-8DBB-6A5A1673F7BA}" dt="2026-01-28T12:05:07.312" v="5478" actId="1076"/>
          <ac:graphicFrameMkLst>
            <pc:docMk/>
            <pc:sldMk cId="0" sldId="263"/>
            <ac:graphicFrameMk id="3" creationId="{68F12262-E916-BC5B-7FF6-EE8249A8D8AC}"/>
          </ac:graphicFrameMkLst>
        </pc:graphicFrameChg>
        <pc:graphicFrameChg chg="mod">
          <ac:chgData name="Vardaan Kulshreshtha" userId="6db5a29ce8bfebfb" providerId="LiveId" clId="{11C91A3B-277C-4A78-8DBB-6A5A1673F7BA}" dt="2026-01-28T12:05:06.780" v="5476" actId="1076"/>
          <ac:graphicFrameMkLst>
            <pc:docMk/>
            <pc:sldMk cId="0" sldId="263"/>
            <ac:graphicFrameMk id="6" creationId="{853596CD-C673-516D-6F55-5E462F4BA71A}"/>
          </ac:graphicFrameMkLst>
        </pc:graphicFrameChg>
        <pc:graphicFrameChg chg="mod">
          <ac:chgData name="Vardaan Kulshreshtha" userId="6db5a29ce8bfebfb" providerId="LiveId" clId="{11C91A3B-277C-4A78-8DBB-6A5A1673F7BA}" dt="2026-01-28T12:05:06.541" v="5475" actId="1076"/>
          <ac:graphicFrameMkLst>
            <pc:docMk/>
            <pc:sldMk cId="0" sldId="263"/>
            <ac:graphicFrameMk id="8" creationId="{8AE1187F-0DD9-941F-8C13-AC5B32A52742}"/>
          </ac:graphicFrameMkLst>
        </pc:graphicFrameChg>
        <pc:graphicFrameChg chg="add mod modGraphic">
          <ac:chgData name="Vardaan Kulshreshtha" userId="6db5a29ce8bfebfb" providerId="LiveId" clId="{11C91A3B-277C-4A78-8DBB-6A5A1673F7BA}" dt="2026-01-28T12:05:07.872" v="5480" actId="1076"/>
          <ac:graphicFrameMkLst>
            <pc:docMk/>
            <pc:sldMk cId="0" sldId="263"/>
            <ac:graphicFrameMk id="9" creationId="{5F55FD10-BF51-834F-15CD-00CEA921B088}"/>
          </ac:graphicFrameMkLst>
        </pc:graphicFrameChg>
      </pc:sldChg>
      <pc:sldChg chg="addSp delSp modSp add mod ord setBg modNotesTx">
        <pc:chgData name="Vardaan Kulshreshtha" userId="6db5a29ce8bfebfb" providerId="LiveId" clId="{11C91A3B-277C-4A78-8DBB-6A5A1673F7BA}" dt="2026-01-28T14:00:02.006" v="5880" actId="20577"/>
        <pc:sldMkLst>
          <pc:docMk/>
          <pc:sldMk cId="3947855467" sldId="265"/>
        </pc:sldMkLst>
        <pc:spChg chg="mod">
          <ac:chgData name="Vardaan Kulshreshtha" userId="6db5a29ce8bfebfb" providerId="LiveId" clId="{11C91A3B-277C-4A78-8DBB-6A5A1673F7BA}" dt="2026-01-28T14:00:02.006" v="5880" actId="20577"/>
          <ac:spMkLst>
            <pc:docMk/>
            <pc:sldMk cId="3947855467" sldId="265"/>
            <ac:spMk id="6" creationId="{CB12988F-7CD6-642C-5772-BE336A2D3EC4}"/>
          </ac:spMkLst>
        </pc:spChg>
      </pc:sldChg>
      <pc:sldChg chg="addSp delSp modSp add mod ord modAnim modNotesTx">
        <pc:chgData name="Vardaan Kulshreshtha" userId="6db5a29ce8bfebfb" providerId="LiveId" clId="{11C91A3B-277C-4A78-8DBB-6A5A1673F7BA}" dt="2026-01-05T14:15:02.481" v="5354" actId="20577"/>
        <pc:sldMkLst>
          <pc:docMk/>
          <pc:sldMk cId="4189641569" sldId="267"/>
        </pc:sldMkLst>
      </pc:sldChg>
      <pc:sldChg chg="addSp delSp modSp add mod modTransition modNotesTx">
        <pc:chgData name="Vardaan Kulshreshtha" userId="6db5a29ce8bfebfb" providerId="LiveId" clId="{11C91A3B-277C-4A78-8DBB-6A5A1673F7BA}" dt="2026-01-05T14:17:30.594" v="5355" actId="20577"/>
        <pc:sldMkLst>
          <pc:docMk/>
          <pc:sldMk cId="3884129441" sldId="271"/>
        </pc:sldMkLst>
      </pc:sldChg>
      <pc:sldChg chg="add del">
        <pc:chgData name="Vardaan Kulshreshtha" userId="6db5a29ce8bfebfb" providerId="LiveId" clId="{11C91A3B-277C-4A78-8DBB-6A5A1673F7BA}" dt="2026-01-28T12:14:55.218" v="5569" actId="47"/>
        <pc:sldMkLst>
          <pc:docMk/>
          <pc:sldMk cId="3006729715" sldId="273"/>
        </pc:sldMkLst>
      </pc:sldChg>
      <pc:sldChg chg="addSp delSp modSp add del mod modNotesTx">
        <pc:chgData name="Vardaan Kulshreshtha" userId="6db5a29ce8bfebfb" providerId="LiveId" clId="{11C91A3B-277C-4A78-8DBB-6A5A1673F7BA}" dt="2026-01-28T12:13:43.136" v="5554" actId="47"/>
        <pc:sldMkLst>
          <pc:docMk/>
          <pc:sldMk cId="3202696429" sldId="274"/>
        </pc:sldMkLst>
        <pc:spChg chg="add mod">
          <ac:chgData name="Vardaan Kulshreshtha" userId="6db5a29ce8bfebfb" providerId="LiveId" clId="{11C91A3B-277C-4A78-8DBB-6A5A1673F7BA}" dt="2026-01-28T12:10:52.336" v="5493" actId="208"/>
          <ac:spMkLst>
            <pc:docMk/>
            <pc:sldMk cId="3202696429" sldId="274"/>
            <ac:spMk id="9" creationId="{228C022C-8F14-FABF-DFD4-C6FA634BEE99}"/>
          </ac:spMkLst>
        </pc:spChg>
        <pc:spChg chg="add mod">
          <ac:chgData name="Vardaan Kulshreshtha" userId="6db5a29ce8bfebfb" providerId="LiveId" clId="{11C91A3B-277C-4A78-8DBB-6A5A1673F7BA}" dt="2026-01-28T12:10:58.176" v="5494" actId="208"/>
          <ac:spMkLst>
            <pc:docMk/>
            <pc:sldMk cId="3202696429" sldId="274"/>
            <ac:spMk id="10" creationId="{8A727A5E-E5F3-7E65-6172-66B0B0D82EC8}"/>
          </ac:spMkLst>
        </pc:spChg>
        <pc:spChg chg="del mod">
          <ac:chgData name="Vardaan Kulshreshtha" userId="6db5a29ce8bfebfb" providerId="LiveId" clId="{11C91A3B-277C-4A78-8DBB-6A5A1673F7BA}" dt="2026-01-28T12:11:36.816" v="5499" actId="478"/>
          <ac:spMkLst>
            <pc:docMk/>
            <pc:sldMk cId="3202696429" sldId="274"/>
            <ac:spMk id="35" creationId="{E8C22DDF-B1FE-4295-F724-4FEA8B41202B}"/>
          </ac:spMkLst>
        </pc:spChg>
        <pc:spChg chg="mod ord">
          <ac:chgData name="Vardaan Kulshreshtha" userId="6db5a29ce8bfebfb" providerId="LiveId" clId="{11C91A3B-277C-4A78-8DBB-6A5A1673F7BA}" dt="2026-01-28T12:13:37.296" v="5553" actId="171"/>
          <ac:spMkLst>
            <pc:docMk/>
            <pc:sldMk cId="3202696429" sldId="274"/>
            <ac:spMk id="36" creationId="{4F7BF08C-772C-64E4-97F1-8FA5BC308DDA}"/>
          </ac:spMkLst>
        </pc:spChg>
        <pc:spChg chg="mod ord">
          <ac:chgData name="Vardaan Kulshreshtha" userId="6db5a29ce8bfebfb" providerId="LiveId" clId="{11C91A3B-277C-4A78-8DBB-6A5A1673F7BA}" dt="2026-01-28T12:13:37.296" v="5553" actId="171"/>
          <ac:spMkLst>
            <pc:docMk/>
            <pc:sldMk cId="3202696429" sldId="274"/>
            <ac:spMk id="38" creationId="{1A20FE09-3D24-D91B-C93F-DA941E389239}"/>
          </ac:spMkLst>
        </pc:spChg>
        <pc:spChg chg="mod ord">
          <ac:chgData name="Vardaan Kulshreshtha" userId="6db5a29ce8bfebfb" providerId="LiveId" clId="{11C91A3B-277C-4A78-8DBB-6A5A1673F7BA}" dt="2026-01-28T12:13:37.296" v="5553" actId="171"/>
          <ac:spMkLst>
            <pc:docMk/>
            <pc:sldMk cId="3202696429" sldId="274"/>
            <ac:spMk id="40" creationId="{55B330FB-D01B-07F8-D8AD-0E00D4A9679F}"/>
          </ac:spMkLst>
        </pc:spChg>
        <pc:spChg chg="mod ord">
          <ac:chgData name="Vardaan Kulshreshtha" userId="6db5a29ce8bfebfb" providerId="LiveId" clId="{11C91A3B-277C-4A78-8DBB-6A5A1673F7BA}" dt="2026-01-28T12:13:37.296" v="5553" actId="171"/>
          <ac:spMkLst>
            <pc:docMk/>
            <pc:sldMk cId="3202696429" sldId="274"/>
            <ac:spMk id="42" creationId="{5039DDE5-F851-5A1F-5CF5-ED6FD0D25AEA}"/>
          </ac:spMkLst>
        </pc:spChg>
        <pc:spChg chg="mod ord">
          <ac:chgData name="Vardaan Kulshreshtha" userId="6db5a29ce8bfebfb" providerId="LiveId" clId="{11C91A3B-277C-4A78-8DBB-6A5A1673F7BA}" dt="2026-01-28T12:13:37.296" v="5553" actId="171"/>
          <ac:spMkLst>
            <pc:docMk/>
            <pc:sldMk cId="3202696429" sldId="274"/>
            <ac:spMk id="44" creationId="{9C2FD424-8DE0-D53D-3A6F-C86EEF792FD7}"/>
          </ac:spMkLst>
        </pc:spChg>
        <pc:spChg chg="mod ord">
          <ac:chgData name="Vardaan Kulshreshtha" userId="6db5a29ce8bfebfb" providerId="LiveId" clId="{11C91A3B-277C-4A78-8DBB-6A5A1673F7BA}" dt="2026-01-28T12:13:37.296" v="5553" actId="171"/>
          <ac:spMkLst>
            <pc:docMk/>
            <pc:sldMk cId="3202696429" sldId="274"/>
            <ac:spMk id="46" creationId="{59F3E964-9C83-2905-3008-FCBA3164CA45}"/>
          </ac:spMkLst>
        </pc:spChg>
        <pc:grpChg chg="mod ord">
          <ac:chgData name="Vardaan Kulshreshtha" userId="6db5a29ce8bfebfb" providerId="LiveId" clId="{11C91A3B-277C-4A78-8DBB-6A5A1673F7BA}" dt="2026-01-28T12:13:37.296" v="5553" actId="171"/>
          <ac:grpSpMkLst>
            <pc:docMk/>
            <pc:sldMk cId="3202696429" sldId="274"/>
            <ac:grpSpMk id="2" creationId="{12EFD1C8-31D8-6F14-C5D2-ED9B8A140B3E}"/>
          </ac:grpSpMkLst>
        </pc:grpChg>
        <pc:grpChg chg="ord">
          <ac:chgData name="Vardaan Kulshreshtha" userId="6db5a29ce8bfebfb" providerId="LiveId" clId="{11C91A3B-277C-4A78-8DBB-6A5A1673F7BA}" dt="2026-01-28T12:12:33.192" v="5507" actId="170"/>
          <ac:grpSpMkLst>
            <pc:docMk/>
            <pc:sldMk cId="3202696429" sldId="274"/>
            <ac:grpSpMk id="3" creationId="{B960CC96-EDB9-A7D6-3102-A4F3B287A96A}"/>
          </ac:grpSpMkLst>
        </pc:grpChg>
        <pc:grpChg chg="mod ord">
          <ac:chgData name="Vardaan Kulshreshtha" userId="6db5a29ce8bfebfb" providerId="LiveId" clId="{11C91A3B-277C-4A78-8DBB-6A5A1673F7BA}" dt="2026-01-28T12:13:37.296" v="5553" actId="171"/>
          <ac:grpSpMkLst>
            <pc:docMk/>
            <pc:sldMk cId="3202696429" sldId="274"/>
            <ac:grpSpMk id="4" creationId="{1BDB42D0-7E34-6916-019D-34321F46F9FD}"/>
          </ac:grpSpMkLst>
        </pc:grpChg>
        <pc:grpChg chg="mod ord">
          <ac:chgData name="Vardaan Kulshreshtha" userId="6db5a29ce8bfebfb" providerId="LiveId" clId="{11C91A3B-277C-4A78-8DBB-6A5A1673F7BA}" dt="2026-01-28T12:13:37.296" v="5553" actId="171"/>
          <ac:grpSpMkLst>
            <pc:docMk/>
            <pc:sldMk cId="3202696429" sldId="274"/>
            <ac:grpSpMk id="5" creationId="{8A256711-5ECD-28CF-6BBD-1664FF9E2301}"/>
          </ac:grpSpMkLst>
        </pc:grpChg>
        <pc:grpChg chg="mod">
          <ac:chgData name="Vardaan Kulshreshtha" userId="6db5a29ce8bfebfb" providerId="LiveId" clId="{11C91A3B-277C-4A78-8DBB-6A5A1673F7BA}" dt="2026-01-28T12:09:35.031" v="5482" actId="1076"/>
          <ac:grpSpMkLst>
            <pc:docMk/>
            <pc:sldMk cId="3202696429" sldId="274"/>
            <ac:grpSpMk id="7" creationId="{A845BC69-A483-4160-6005-F0E34FF2C7D4}"/>
          </ac:grpSpMkLst>
        </pc:grpChg>
        <pc:grpChg chg="mod">
          <ac:chgData name="Vardaan Kulshreshtha" userId="6db5a29ce8bfebfb" providerId="LiveId" clId="{11C91A3B-277C-4A78-8DBB-6A5A1673F7BA}" dt="2026-01-28T12:12:50.233" v="5532" actId="1076"/>
          <ac:grpSpMkLst>
            <pc:docMk/>
            <pc:sldMk cId="3202696429" sldId="274"/>
            <ac:grpSpMk id="8" creationId="{F4D50704-5ED9-0424-97A7-5D16F337D333}"/>
          </ac:grpSpMkLst>
        </pc:grpChg>
        <pc:grpChg chg="add ord">
          <ac:chgData name="Vardaan Kulshreshtha" userId="6db5a29ce8bfebfb" providerId="LiveId" clId="{11C91A3B-277C-4A78-8DBB-6A5A1673F7BA}" dt="2026-01-28T12:12:45.744" v="5530" actId="167"/>
          <ac:grpSpMkLst>
            <pc:docMk/>
            <pc:sldMk cId="3202696429" sldId="274"/>
            <ac:grpSpMk id="11" creationId="{43697FB9-C864-7366-3FDC-9E38EC3F84B2}"/>
          </ac:grpSpMkLst>
        </pc:grpChg>
        <pc:grpChg chg="add mod ord">
          <ac:chgData name="Vardaan Kulshreshtha" userId="6db5a29ce8bfebfb" providerId="LiveId" clId="{11C91A3B-277C-4A78-8DBB-6A5A1673F7BA}" dt="2026-01-28T12:13:37.296" v="5553" actId="171"/>
          <ac:grpSpMkLst>
            <pc:docMk/>
            <pc:sldMk cId="3202696429" sldId="274"/>
            <ac:grpSpMk id="12" creationId="{7D677A49-9B15-715B-B61F-4646847C57A6}"/>
          </ac:grpSpMkLst>
        </pc:grpChg>
      </pc:sldChg>
      <pc:sldChg chg="modSp mod">
        <pc:chgData name="Vardaan Kulshreshtha" userId="6db5a29ce8bfebfb" providerId="LiveId" clId="{11C91A3B-277C-4A78-8DBB-6A5A1673F7BA}" dt="2026-01-28T14:06:38.065" v="5920" actId="108"/>
        <pc:sldMkLst>
          <pc:docMk/>
          <pc:sldMk cId="840213585" sldId="275"/>
        </pc:sldMkLst>
        <pc:spChg chg="mod">
          <ac:chgData name="Vardaan Kulshreshtha" userId="6db5a29ce8bfebfb" providerId="LiveId" clId="{11C91A3B-277C-4A78-8DBB-6A5A1673F7BA}" dt="2026-01-28T14:06:38.065" v="5920" actId="108"/>
          <ac:spMkLst>
            <pc:docMk/>
            <pc:sldMk cId="840213585" sldId="275"/>
            <ac:spMk id="73" creationId="{D076F376-FE6E-F237-D014-0779D7C0C10F}"/>
          </ac:spMkLst>
        </pc:spChg>
      </pc:sldChg>
      <pc:sldChg chg="del">
        <pc:chgData name="Vardaan Kulshreshtha" userId="6db5a29ce8bfebfb" providerId="LiveId" clId="{11C91A3B-277C-4A78-8DBB-6A5A1673F7BA}" dt="2026-01-28T12:17:50.430" v="5598" actId="47"/>
        <pc:sldMkLst>
          <pc:docMk/>
          <pc:sldMk cId="1349091281" sldId="288"/>
        </pc:sldMkLst>
      </pc:sldChg>
      <pc:sldChg chg="addSp delSp modSp add mod modTransition">
        <pc:chgData name="Vardaan Kulshreshtha" userId="6db5a29ce8bfebfb" providerId="LiveId" clId="{11C91A3B-277C-4A78-8DBB-6A5A1673F7BA}" dt="2026-01-05T14:42:45.507" v="5401" actId="2711"/>
        <pc:sldMkLst>
          <pc:docMk/>
          <pc:sldMk cId="97292286" sldId="294"/>
        </pc:sldMkLst>
        <pc:spChg chg="add mod">
          <ac:chgData name="Vardaan Kulshreshtha" userId="6db5a29ce8bfebfb" providerId="LiveId" clId="{11C91A3B-277C-4A78-8DBB-6A5A1673F7BA}" dt="2026-01-05T14:42:45.507" v="5401" actId="2711"/>
          <ac:spMkLst>
            <pc:docMk/>
            <pc:sldMk cId="97292286" sldId="294"/>
            <ac:spMk id="14" creationId="{30CDC78E-1887-B482-D069-8A32ABCD571D}"/>
          </ac:spMkLst>
        </pc:spChg>
      </pc:sldChg>
      <pc:sldChg chg="addSp delSp modSp add mod">
        <pc:chgData name="Vardaan Kulshreshtha" userId="6db5a29ce8bfebfb" providerId="LiveId" clId="{11C91A3B-277C-4A78-8DBB-6A5A1673F7BA}" dt="2026-01-28T12:00:27.756" v="5462" actId="1076"/>
        <pc:sldMkLst>
          <pc:docMk/>
          <pc:sldMk cId="1295217625" sldId="303"/>
        </pc:sldMkLst>
        <pc:spChg chg="mod">
          <ac:chgData name="Vardaan Kulshreshtha" userId="6db5a29ce8bfebfb" providerId="LiveId" clId="{11C91A3B-277C-4A78-8DBB-6A5A1673F7BA}" dt="2026-01-28T12:00:27.756" v="5462" actId="1076"/>
          <ac:spMkLst>
            <pc:docMk/>
            <pc:sldMk cId="1295217625" sldId="303"/>
            <ac:spMk id="5" creationId="{5D6E503C-0634-36C9-7D15-B0185A6998CD}"/>
          </ac:spMkLst>
        </pc:spChg>
        <pc:picChg chg="mod">
          <ac:chgData name="Vardaan Kulshreshtha" userId="6db5a29ce8bfebfb" providerId="LiveId" clId="{11C91A3B-277C-4A78-8DBB-6A5A1673F7BA}" dt="2026-01-05T14:44:26.673" v="5459" actId="14100"/>
          <ac:picMkLst>
            <pc:docMk/>
            <pc:sldMk cId="1295217625" sldId="303"/>
            <ac:picMk id="4" creationId="{89E49794-B292-330C-80CF-5F451D12BEC9}"/>
          </ac:picMkLst>
        </pc:picChg>
      </pc:sldChg>
      <pc:sldChg chg="addSp delSp modSp add del mod">
        <pc:chgData name="Vardaan Kulshreshtha" userId="6db5a29ce8bfebfb" providerId="LiveId" clId="{11C91A3B-277C-4A78-8DBB-6A5A1673F7BA}" dt="2026-01-28T12:22:46.852" v="5610" actId="47"/>
        <pc:sldMkLst>
          <pc:docMk/>
          <pc:sldMk cId="4113071920" sldId="304"/>
        </pc:sldMkLst>
        <pc:spChg chg="add mod">
          <ac:chgData name="Vardaan Kulshreshtha" userId="6db5a29ce8bfebfb" providerId="LiveId" clId="{11C91A3B-277C-4A78-8DBB-6A5A1673F7BA}" dt="2026-01-28T12:14:36.406" v="5563" actId="1076"/>
          <ac:spMkLst>
            <pc:docMk/>
            <pc:sldMk cId="4113071920" sldId="304"/>
            <ac:spMk id="9" creationId="{6AE83AF9-E4AB-4F7C-9846-C067939D311D}"/>
          </ac:spMkLst>
        </pc:spChg>
        <pc:spChg chg="add mod">
          <ac:chgData name="Vardaan Kulshreshtha" userId="6db5a29ce8bfebfb" providerId="LiveId" clId="{11C91A3B-277C-4A78-8DBB-6A5A1673F7BA}" dt="2026-01-28T12:14:42.334" v="5565" actId="1076"/>
          <ac:spMkLst>
            <pc:docMk/>
            <pc:sldMk cId="4113071920" sldId="304"/>
            <ac:spMk id="10" creationId="{5383AC47-6709-6621-869C-4A3F137C1551}"/>
          </ac:spMkLst>
        </pc:spChg>
        <pc:spChg chg="del">
          <ac:chgData name="Vardaan Kulshreshtha" userId="6db5a29ce8bfebfb" providerId="LiveId" clId="{11C91A3B-277C-4A78-8DBB-6A5A1673F7BA}" dt="2026-01-28T12:15:26.046" v="5574" actId="478"/>
          <ac:spMkLst>
            <pc:docMk/>
            <pc:sldMk cId="4113071920" sldId="304"/>
            <ac:spMk id="35" creationId="{EC569015-0F32-7621-DB07-A2A76F66F2B6}"/>
          </ac:spMkLst>
        </pc:spChg>
        <pc:spChg chg="mod ord">
          <ac:chgData name="Vardaan Kulshreshtha" userId="6db5a29ce8bfebfb" providerId="LiveId" clId="{11C91A3B-277C-4A78-8DBB-6A5A1673F7BA}" dt="2026-01-28T12:16:44.656" v="5593" actId="12789"/>
          <ac:spMkLst>
            <pc:docMk/>
            <pc:sldMk cId="4113071920" sldId="304"/>
            <ac:spMk id="36" creationId="{A3969BC3-70C1-1E8E-DDD6-746A9E42D46D}"/>
          </ac:spMkLst>
        </pc:spChg>
        <pc:spChg chg="mod ord">
          <ac:chgData name="Vardaan Kulshreshtha" userId="6db5a29ce8bfebfb" providerId="LiveId" clId="{11C91A3B-277C-4A78-8DBB-6A5A1673F7BA}" dt="2026-01-28T12:16:44.656" v="5593" actId="12789"/>
          <ac:spMkLst>
            <pc:docMk/>
            <pc:sldMk cId="4113071920" sldId="304"/>
            <ac:spMk id="38" creationId="{12423F57-D70E-BB11-35ED-2E395CC0F45E}"/>
          </ac:spMkLst>
        </pc:spChg>
        <pc:spChg chg="mod ord">
          <ac:chgData name="Vardaan Kulshreshtha" userId="6db5a29ce8bfebfb" providerId="LiveId" clId="{11C91A3B-277C-4A78-8DBB-6A5A1673F7BA}" dt="2026-01-28T12:16:44.656" v="5593" actId="12789"/>
          <ac:spMkLst>
            <pc:docMk/>
            <pc:sldMk cId="4113071920" sldId="304"/>
            <ac:spMk id="40" creationId="{6D76782D-B394-E72F-5357-22377D8FF1BD}"/>
          </ac:spMkLst>
        </pc:spChg>
        <pc:spChg chg="mod ord">
          <ac:chgData name="Vardaan Kulshreshtha" userId="6db5a29ce8bfebfb" providerId="LiveId" clId="{11C91A3B-277C-4A78-8DBB-6A5A1673F7BA}" dt="2026-01-28T12:16:44.656" v="5593" actId="12789"/>
          <ac:spMkLst>
            <pc:docMk/>
            <pc:sldMk cId="4113071920" sldId="304"/>
            <ac:spMk id="42" creationId="{95FC3375-1D0F-63C8-214B-9D99B5F2A70F}"/>
          </ac:spMkLst>
        </pc:spChg>
        <pc:spChg chg="mod ord">
          <ac:chgData name="Vardaan Kulshreshtha" userId="6db5a29ce8bfebfb" providerId="LiveId" clId="{11C91A3B-277C-4A78-8DBB-6A5A1673F7BA}" dt="2026-01-28T12:16:44.656" v="5593" actId="12789"/>
          <ac:spMkLst>
            <pc:docMk/>
            <pc:sldMk cId="4113071920" sldId="304"/>
            <ac:spMk id="44" creationId="{228616F8-0406-CF26-16A1-C33C8054B995}"/>
          </ac:spMkLst>
        </pc:spChg>
        <pc:spChg chg="mod ord">
          <ac:chgData name="Vardaan Kulshreshtha" userId="6db5a29ce8bfebfb" providerId="LiveId" clId="{11C91A3B-277C-4A78-8DBB-6A5A1673F7BA}" dt="2026-01-28T12:16:44.656" v="5593" actId="12789"/>
          <ac:spMkLst>
            <pc:docMk/>
            <pc:sldMk cId="4113071920" sldId="304"/>
            <ac:spMk id="46" creationId="{8E1BC169-BFCB-3D50-2EF8-3BD5CA4311B6}"/>
          </ac:spMkLst>
        </pc:spChg>
        <pc:grpChg chg="mod ord">
          <ac:chgData name="Vardaan Kulshreshtha" userId="6db5a29ce8bfebfb" providerId="LiveId" clId="{11C91A3B-277C-4A78-8DBB-6A5A1673F7BA}" dt="2026-01-28T12:16:44.656" v="5593" actId="12789"/>
          <ac:grpSpMkLst>
            <pc:docMk/>
            <pc:sldMk cId="4113071920" sldId="304"/>
            <ac:grpSpMk id="3" creationId="{C5909AC1-8B83-D44E-CAA7-AB8176F913E4}"/>
          </ac:grpSpMkLst>
        </pc:grpChg>
        <pc:grpChg chg="mod ord">
          <ac:chgData name="Vardaan Kulshreshtha" userId="6db5a29ce8bfebfb" providerId="LiveId" clId="{11C91A3B-277C-4A78-8DBB-6A5A1673F7BA}" dt="2026-01-28T12:16:44.656" v="5593" actId="12789"/>
          <ac:grpSpMkLst>
            <pc:docMk/>
            <pc:sldMk cId="4113071920" sldId="304"/>
            <ac:grpSpMk id="4" creationId="{CA76A270-B954-1084-70A8-B90901F0A9F9}"/>
          </ac:grpSpMkLst>
        </pc:grpChg>
        <pc:grpChg chg="mod">
          <ac:chgData name="Vardaan Kulshreshtha" userId="6db5a29ce8bfebfb" providerId="LiveId" clId="{11C91A3B-277C-4A78-8DBB-6A5A1673F7BA}" dt="2026-01-28T12:14:03.206" v="5557" actId="1076"/>
          <ac:grpSpMkLst>
            <pc:docMk/>
            <pc:sldMk cId="4113071920" sldId="304"/>
            <ac:grpSpMk id="6" creationId="{FD571198-88A3-C71A-D2FA-A01267EFF658}"/>
          </ac:grpSpMkLst>
        </pc:grpChg>
        <pc:grpChg chg="mod ord">
          <ac:chgData name="Vardaan Kulshreshtha" userId="6db5a29ce8bfebfb" providerId="LiveId" clId="{11C91A3B-277C-4A78-8DBB-6A5A1673F7BA}" dt="2026-01-28T12:17:01.431" v="5595" actId="12789"/>
          <ac:grpSpMkLst>
            <pc:docMk/>
            <pc:sldMk cId="4113071920" sldId="304"/>
            <ac:grpSpMk id="8" creationId="{6BD32C0E-9A56-7A43-98F4-A9988E354560}"/>
          </ac:grpSpMkLst>
        </pc:grpChg>
        <pc:grpChg chg="add mod ord">
          <ac:chgData name="Vardaan Kulshreshtha" userId="6db5a29ce8bfebfb" providerId="LiveId" clId="{11C91A3B-277C-4A78-8DBB-6A5A1673F7BA}" dt="2026-01-28T12:16:44.656" v="5593" actId="12789"/>
          <ac:grpSpMkLst>
            <pc:docMk/>
            <pc:sldMk cId="4113071920" sldId="304"/>
            <ac:grpSpMk id="11" creationId="{AAF67BF4-3F34-90D4-26E0-2344FDD785E3}"/>
          </ac:grpSpMkLst>
        </pc:grpChg>
        <pc:grpChg chg="add mod ord">
          <ac:chgData name="Vardaan Kulshreshtha" userId="6db5a29ce8bfebfb" providerId="LiveId" clId="{11C91A3B-277C-4A78-8DBB-6A5A1673F7BA}" dt="2026-01-28T12:16:44.656" v="5593" actId="12789"/>
          <ac:grpSpMkLst>
            <pc:docMk/>
            <pc:sldMk cId="4113071920" sldId="304"/>
            <ac:grpSpMk id="12" creationId="{2319ADAB-B726-9E2A-BD1B-23E842BE4FE0}"/>
          </ac:grpSpMkLst>
        </pc:grpChg>
      </pc:sldChg>
      <pc:sldChg chg="addSp delSp modSp add mod ord">
        <pc:chgData name="Vardaan Kulshreshtha" userId="6db5a29ce8bfebfb" providerId="LiveId" clId="{11C91A3B-277C-4A78-8DBB-6A5A1673F7BA}" dt="2026-01-29T12:21:19.263" v="7027"/>
        <pc:sldMkLst>
          <pc:docMk/>
          <pc:sldMk cId="1652792445" sldId="305"/>
        </pc:sldMkLst>
        <pc:spChg chg="mod">
          <ac:chgData name="Vardaan Kulshreshtha" userId="6db5a29ce8bfebfb" providerId="LiveId" clId="{11C91A3B-277C-4A78-8DBB-6A5A1673F7BA}" dt="2026-01-29T11:56:34.884" v="6597" actId="122"/>
          <ac:spMkLst>
            <pc:docMk/>
            <pc:sldMk cId="1652792445" sldId="305"/>
            <ac:spMk id="9" creationId="{12E2E8E2-12EC-C881-BDD0-C9F0729F9FC0}"/>
          </ac:spMkLst>
        </pc:spChg>
        <pc:spChg chg="add mod">
          <ac:chgData name="Vardaan Kulshreshtha" userId="6db5a29ce8bfebfb" providerId="LiveId" clId="{11C91A3B-277C-4A78-8DBB-6A5A1673F7BA}" dt="2026-01-28T12:21:12.760" v="5607" actId="1076"/>
          <ac:spMkLst>
            <pc:docMk/>
            <pc:sldMk cId="1652792445" sldId="305"/>
            <ac:spMk id="13" creationId="{A6C31B59-FA75-4CFA-3BF4-23CAE713B392}"/>
          </ac:spMkLst>
        </pc:spChg>
        <pc:spChg chg="add del mod">
          <ac:chgData name="Vardaan Kulshreshtha" userId="6db5a29ce8bfebfb" providerId="LiveId" clId="{11C91A3B-277C-4A78-8DBB-6A5A1673F7BA}" dt="2026-01-29T11:58:06.159" v="6610"/>
          <ac:spMkLst>
            <pc:docMk/>
            <pc:sldMk cId="1652792445" sldId="305"/>
            <ac:spMk id="15" creationId="{3FCA7544-687B-D704-593E-F257E5E83D97}"/>
          </ac:spMkLst>
        </pc:spChg>
        <pc:spChg chg="add mod">
          <ac:chgData name="Vardaan Kulshreshtha" userId="6db5a29ce8bfebfb" providerId="LiveId" clId="{11C91A3B-277C-4A78-8DBB-6A5A1673F7BA}" dt="2026-01-29T12:04:41.185" v="6735" actId="1036"/>
          <ac:spMkLst>
            <pc:docMk/>
            <pc:sldMk cId="1652792445" sldId="305"/>
            <ac:spMk id="16" creationId="{168AC6E8-31F8-58A1-01A0-A338149553BB}"/>
          </ac:spMkLst>
        </pc:spChg>
        <pc:spChg chg="add mod">
          <ac:chgData name="Vardaan Kulshreshtha" userId="6db5a29ce8bfebfb" providerId="LiveId" clId="{11C91A3B-277C-4A78-8DBB-6A5A1673F7BA}" dt="2026-01-29T12:04:41.185" v="6735" actId="1036"/>
          <ac:spMkLst>
            <pc:docMk/>
            <pc:sldMk cId="1652792445" sldId="305"/>
            <ac:spMk id="17" creationId="{4F144908-CB97-A6AD-29FC-0CC4C0CF31CA}"/>
          </ac:spMkLst>
        </pc:spChg>
        <pc:spChg chg="add mod">
          <ac:chgData name="Vardaan Kulshreshtha" userId="6db5a29ce8bfebfb" providerId="LiveId" clId="{11C91A3B-277C-4A78-8DBB-6A5A1673F7BA}" dt="2026-01-29T12:01:50.805" v="6658" actId="207"/>
          <ac:spMkLst>
            <pc:docMk/>
            <pc:sldMk cId="1652792445" sldId="305"/>
            <ac:spMk id="18" creationId="{DB8C7243-973C-8373-44F0-CB56129A3B2E}"/>
          </ac:spMkLst>
        </pc:spChg>
        <pc:spChg chg="add mod">
          <ac:chgData name="Vardaan Kulshreshtha" userId="6db5a29ce8bfebfb" providerId="LiveId" clId="{11C91A3B-277C-4A78-8DBB-6A5A1673F7BA}" dt="2026-01-29T12:04:41.185" v="6735" actId="1036"/>
          <ac:spMkLst>
            <pc:docMk/>
            <pc:sldMk cId="1652792445" sldId="305"/>
            <ac:spMk id="19" creationId="{C97943C5-8CA7-F711-0460-5D2AEF47476E}"/>
          </ac:spMkLst>
        </pc:spChg>
        <pc:spChg chg="mod">
          <ac:chgData name="Vardaan Kulshreshtha" userId="6db5a29ce8bfebfb" providerId="LiveId" clId="{11C91A3B-277C-4A78-8DBB-6A5A1673F7BA}" dt="2026-01-29T12:01:56.475" v="6660"/>
          <ac:spMkLst>
            <pc:docMk/>
            <pc:sldMk cId="1652792445" sldId="305"/>
            <ac:spMk id="22" creationId="{04E0470D-BF84-866D-4089-A1C19AC43F15}"/>
          </ac:spMkLst>
        </pc:spChg>
        <pc:spChg chg="mod">
          <ac:chgData name="Vardaan Kulshreshtha" userId="6db5a29ce8bfebfb" providerId="LiveId" clId="{11C91A3B-277C-4A78-8DBB-6A5A1673F7BA}" dt="2026-01-29T12:01:56.475" v="6660"/>
          <ac:spMkLst>
            <pc:docMk/>
            <pc:sldMk cId="1652792445" sldId="305"/>
            <ac:spMk id="23" creationId="{63E20ACE-2BD5-397E-046B-474981E1192F}"/>
          </ac:spMkLst>
        </pc:spChg>
        <pc:spChg chg="add mod">
          <ac:chgData name="Vardaan Kulshreshtha" userId="6db5a29ce8bfebfb" providerId="LiveId" clId="{11C91A3B-277C-4A78-8DBB-6A5A1673F7BA}" dt="2026-01-29T12:05:30.255" v="6771"/>
          <ac:spMkLst>
            <pc:docMk/>
            <pc:sldMk cId="1652792445" sldId="305"/>
            <ac:spMk id="25" creationId="{A756D335-A798-0837-2B2D-F0FD8536F6E9}"/>
          </ac:spMkLst>
        </pc:spChg>
        <pc:spChg chg="add mod">
          <ac:chgData name="Vardaan Kulshreshtha" userId="6db5a29ce8bfebfb" providerId="LiveId" clId="{11C91A3B-277C-4A78-8DBB-6A5A1673F7BA}" dt="2026-01-29T12:05:36.783" v="6772"/>
          <ac:spMkLst>
            <pc:docMk/>
            <pc:sldMk cId="1652792445" sldId="305"/>
            <ac:spMk id="26" creationId="{AC90CB56-585B-6B9A-0659-6F43ABE39C73}"/>
          </ac:spMkLst>
        </pc:spChg>
        <pc:spChg chg="add mod">
          <ac:chgData name="Vardaan Kulshreshtha" userId="6db5a29ce8bfebfb" providerId="LiveId" clId="{11C91A3B-277C-4A78-8DBB-6A5A1673F7BA}" dt="2026-01-29T12:05:49.805" v="6773"/>
          <ac:spMkLst>
            <pc:docMk/>
            <pc:sldMk cId="1652792445" sldId="305"/>
            <ac:spMk id="28" creationId="{CA68B6D6-0327-CE57-395A-7AA90E90D6EC}"/>
          </ac:spMkLst>
        </pc:spChg>
        <pc:spChg chg="add mod">
          <ac:chgData name="Vardaan Kulshreshtha" userId="6db5a29ce8bfebfb" providerId="LiveId" clId="{11C91A3B-277C-4A78-8DBB-6A5A1673F7BA}" dt="2026-01-29T12:05:49.805" v="6773"/>
          <ac:spMkLst>
            <pc:docMk/>
            <pc:sldMk cId="1652792445" sldId="305"/>
            <ac:spMk id="29" creationId="{3969AE36-DA4F-9802-1856-61D719342FC5}"/>
          </ac:spMkLst>
        </pc:spChg>
        <pc:spChg chg="add del mod topLvl">
          <ac:chgData name="Vardaan Kulshreshtha" userId="6db5a29ce8bfebfb" providerId="LiveId" clId="{11C91A3B-277C-4A78-8DBB-6A5A1673F7BA}" dt="2026-01-28T12:15:07.696" v="5571" actId="478"/>
          <ac:spMkLst>
            <pc:docMk/>
            <pc:sldMk cId="1652792445" sldId="305"/>
            <ac:spMk id="32" creationId="{8BC3433C-2D72-0D68-6F3A-E85421CAE19D}"/>
          </ac:spMkLst>
        </pc:spChg>
        <pc:spChg chg="add mod">
          <ac:chgData name="Vardaan Kulshreshtha" userId="6db5a29ce8bfebfb" providerId="LiveId" clId="{11C91A3B-277C-4A78-8DBB-6A5A1673F7BA}" dt="2026-01-29T12:05:49.805" v="6773"/>
          <ac:spMkLst>
            <pc:docMk/>
            <pc:sldMk cId="1652792445" sldId="305"/>
            <ac:spMk id="34" creationId="{F6AAEB20-16C1-7595-6FB8-B828E2ECFDBC}"/>
          </ac:spMkLst>
        </pc:spChg>
        <pc:spChg chg="add mod">
          <ac:chgData name="Vardaan Kulshreshtha" userId="6db5a29ce8bfebfb" providerId="LiveId" clId="{11C91A3B-277C-4A78-8DBB-6A5A1673F7BA}" dt="2026-01-29T12:05:49.805" v="6773"/>
          <ac:spMkLst>
            <pc:docMk/>
            <pc:sldMk cId="1652792445" sldId="305"/>
            <ac:spMk id="35" creationId="{1A254D81-9F3E-AAAC-E5DD-CCA7792A6561}"/>
          </ac:spMkLst>
        </pc:spChg>
        <pc:spChg chg="del">
          <ac:chgData name="Vardaan Kulshreshtha" userId="6db5a29ce8bfebfb" providerId="LiveId" clId="{11C91A3B-277C-4A78-8DBB-6A5A1673F7BA}" dt="2026-01-28T12:15:19.688" v="5572" actId="478"/>
          <ac:spMkLst>
            <pc:docMk/>
            <pc:sldMk cId="1652792445" sldId="305"/>
            <ac:spMk id="35" creationId="{BFA45C85-1CE2-3977-5EBD-6D6A51A8944E}"/>
          </ac:spMkLst>
        </pc:spChg>
        <pc:spChg chg="mod">
          <ac:chgData name="Vardaan Kulshreshtha" userId="6db5a29ce8bfebfb" providerId="LiveId" clId="{11C91A3B-277C-4A78-8DBB-6A5A1673F7BA}" dt="2026-01-29T12:04:41.185" v="6735" actId="1036"/>
          <ac:spMkLst>
            <pc:docMk/>
            <pc:sldMk cId="1652792445" sldId="305"/>
            <ac:spMk id="36" creationId="{A1D0009D-E51E-F42A-3224-F984EB56E6CD}"/>
          </ac:spMkLst>
        </pc:spChg>
        <pc:spChg chg="mod">
          <ac:chgData name="Vardaan Kulshreshtha" userId="6db5a29ce8bfebfb" providerId="LiveId" clId="{11C91A3B-277C-4A78-8DBB-6A5A1673F7BA}" dt="2026-01-29T11:56:34.884" v="6597" actId="122"/>
          <ac:spMkLst>
            <pc:docMk/>
            <pc:sldMk cId="1652792445" sldId="305"/>
            <ac:spMk id="37" creationId="{73448890-B8ED-7682-F182-B8E80823DF02}"/>
          </ac:spMkLst>
        </pc:spChg>
        <pc:spChg chg="mod">
          <ac:chgData name="Vardaan Kulshreshtha" userId="6db5a29ce8bfebfb" providerId="LiveId" clId="{11C91A3B-277C-4A78-8DBB-6A5A1673F7BA}" dt="2026-01-29T12:04:41.185" v="6735" actId="1036"/>
          <ac:spMkLst>
            <pc:docMk/>
            <pc:sldMk cId="1652792445" sldId="305"/>
            <ac:spMk id="38" creationId="{056F6819-0923-E226-8389-75025A1AF651}"/>
          </ac:spMkLst>
        </pc:spChg>
        <pc:spChg chg="mod">
          <ac:chgData name="Vardaan Kulshreshtha" userId="6db5a29ce8bfebfb" providerId="LiveId" clId="{11C91A3B-277C-4A78-8DBB-6A5A1673F7BA}" dt="2026-01-29T12:04:41.185" v="6735" actId="1036"/>
          <ac:spMkLst>
            <pc:docMk/>
            <pc:sldMk cId="1652792445" sldId="305"/>
            <ac:spMk id="40" creationId="{6C54CF7D-BE1A-0B84-B06F-9FEB6FFB0D16}"/>
          </ac:spMkLst>
        </pc:spChg>
        <pc:spChg chg="mod">
          <ac:chgData name="Vardaan Kulshreshtha" userId="6db5a29ce8bfebfb" providerId="LiveId" clId="{11C91A3B-277C-4A78-8DBB-6A5A1673F7BA}" dt="2026-01-29T12:04:41.185" v="6735" actId="1036"/>
          <ac:spMkLst>
            <pc:docMk/>
            <pc:sldMk cId="1652792445" sldId="305"/>
            <ac:spMk id="42" creationId="{6EC44D0B-1FCB-1689-C94F-AA3B89E78666}"/>
          </ac:spMkLst>
        </pc:spChg>
        <pc:spChg chg="mod">
          <ac:chgData name="Vardaan Kulshreshtha" userId="6db5a29ce8bfebfb" providerId="LiveId" clId="{11C91A3B-277C-4A78-8DBB-6A5A1673F7BA}" dt="2026-01-29T12:04:41.185" v="6735" actId="1036"/>
          <ac:spMkLst>
            <pc:docMk/>
            <pc:sldMk cId="1652792445" sldId="305"/>
            <ac:spMk id="44" creationId="{BE204BD7-FAEE-81C2-6AF3-084BF583DAF4}"/>
          </ac:spMkLst>
        </pc:spChg>
        <pc:spChg chg="mod">
          <ac:chgData name="Vardaan Kulshreshtha" userId="6db5a29ce8bfebfb" providerId="LiveId" clId="{11C91A3B-277C-4A78-8DBB-6A5A1673F7BA}" dt="2026-01-29T12:04:41.185" v="6735" actId="1036"/>
          <ac:spMkLst>
            <pc:docMk/>
            <pc:sldMk cId="1652792445" sldId="305"/>
            <ac:spMk id="46" creationId="{8BAFF0B5-1C4B-6C31-59E1-17ABAE0C1D1D}"/>
          </ac:spMkLst>
        </pc:spChg>
        <pc:spChg chg="add mod">
          <ac:chgData name="Vardaan Kulshreshtha" userId="6db5a29ce8bfebfb" providerId="LiveId" clId="{11C91A3B-277C-4A78-8DBB-6A5A1673F7BA}" dt="2026-01-29T12:05:49.805" v="6773"/>
          <ac:spMkLst>
            <pc:docMk/>
            <pc:sldMk cId="1652792445" sldId="305"/>
            <ac:spMk id="50" creationId="{7D54C0B1-C8D2-8EDC-02A7-E36AC57BE218}"/>
          </ac:spMkLst>
        </pc:spChg>
        <pc:spChg chg="add mod">
          <ac:chgData name="Vardaan Kulshreshtha" userId="6db5a29ce8bfebfb" providerId="LiveId" clId="{11C91A3B-277C-4A78-8DBB-6A5A1673F7BA}" dt="2026-01-29T12:05:49.805" v="6773"/>
          <ac:spMkLst>
            <pc:docMk/>
            <pc:sldMk cId="1652792445" sldId="305"/>
            <ac:spMk id="53" creationId="{5B147726-68D4-CB58-ECF6-F4C37243AA4D}"/>
          </ac:spMkLst>
        </pc:spChg>
        <pc:spChg chg="add mod">
          <ac:chgData name="Vardaan Kulshreshtha" userId="6db5a29ce8bfebfb" providerId="LiveId" clId="{11C91A3B-277C-4A78-8DBB-6A5A1673F7BA}" dt="2026-01-29T12:05:49.805" v="6773"/>
          <ac:spMkLst>
            <pc:docMk/>
            <pc:sldMk cId="1652792445" sldId="305"/>
            <ac:spMk id="59" creationId="{FFB96A15-8042-0DEA-C5ED-D4CD4E9750D3}"/>
          </ac:spMkLst>
        </pc:spChg>
        <pc:spChg chg="add mod">
          <ac:chgData name="Vardaan Kulshreshtha" userId="6db5a29ce8bfebfb" providerId="LiveId" clId="{11C91A3B-277C-4A78-8DBB-6A5A1673F7BA}" dt="2026-01-29T12:05:49.805" v="6773"/>
          <ac:spMkLst>
            <pc:docMk/>
            <pc:sldMk cId="1652792445" sldId="305"/>
            <ac:spMk id="64" creationId="{480BD068-8614-197A-00F0-53DA73AE75DD}"/>
          </ac:spMkLst>
        </pc:spChg>
        <pc:spChg chg="add mod">
          <ac:chgData name="Vardaan Kulshreshtha" userId="6db5a29ce8bfebfb" providerId="LiveId" clId="{11C91A3B-277C-4A78-8DBB-6A5A1673F7BA}" dt="2026-01-29T12:05:49.805" v="6773"/>
          <ac:spMkLst>
            <pc:docMk/>
            <pc:sldMk cId="1652792445" sldId="305"/>
            <ac:spMk id="69" creationId="{FE1938B6-6174-5C40-70D7-8E2D3D65DDC9}"/>
          </ac:spMkLst>
        </pc:spChg>
        <pc:spChg chg="add mod">
          <ac:chgData name="Vardaan Kulshreshtha" userId="6db5a29ce8bfebfb" providerId="LiveId" clId="{11C91A3B-277C-4A78-8DBB-6A5A1673F7BA}" dt="2026-01-29T12:05:49.805" v="6773"/>
          <ac:spMkLst>
            <pc:docMk/>
            <pc:sldMk cId="1652792445" sldId="305"/>
            <ac:spMk id="71" creationId="{1217043D-945E-B959-1C69-8364ABDEEF71}"/>
          </ac:spMkLst>
        </pc:spChg>
        <pc:spChg chg="add mod">
          <ac:chgData name="Vardaan Kulshreshtha" userId="6db5a29ce8bfebfb" providerId="LiveId" clId="{11C91A3B-277C-4A78-8DBB-6A5A1673F7BA}" dt="2026-01-29T12:05:59.071" v="6823" actId="1037"/>
          <ac:spMkLst>
            <pc:docMk/>
            <pc:sldMk cId="1652792445" sldId="305"/>
            <ac:spMk id="78" creationId="{D9C33836-4A57-F49D-C456-C2087105F667}"/>
          </ac:spMkLst>
        </pc:spChg>
        <pc:spChg chg="add mod">
          <ac:chgData name="Vardaan Kulshreshtha" userId="6db5a29ce8bfebfb" providerId="LiveId" clId="{11C91A3B-277C-4A78-8DBB-6A5A1673F7BA}" dt="2026-01-29T12:05:59.071" v="6823" actId="1037"/>
          <ac:spMkLst>
            <pc:docMk/>
            <pc:sldMk cId="1652792445" sldId="305"/>
            <ac:spMk id="79" creationId="{7044F2A4-2718-ED4E-61FE-1343C8DFC705}"/>
          </ac:spMkLst>
        </pc:spChg>
        <pc:spChg chg="add mod">
          <ac:chgData name="Vardaan Kulshreshtha" userId="6db5a29ce8bfebfb" providerId="LiveId" clId="{11C91A3B-277C-4A78-8DBB-6A5A1673F7BA}" dt="2026-01-29T12:05:59.071" v="6823" actId="1037"/>
          <ac:spMkLst>
            <pc:docMk/>
            <pc:sldMk cId="1652792445" sldId="305"/>
            <ac:spMk id="80" creationId="{87CFC227-392A-AD9E-D0BA-20DBF3EC79D2}"/>
          </ac:spMkLst>
        </pc:spChg>
        <pc:spChg chg="add mod">
          <ac:chgData name="Vardaan Kulshreshtha" userId="6db5a29ce8bfebfb" providerId="LiveId" clId="{11C91A3B-277C-4A78-8DBB-6A5A1673F7BA}" dt="2026-01-29T12:05:59.071" v="6823" actId="1037"/>
          <ac:spMkLst>
            <pc:docMk/>
            <pc:sldMk cId="1652792445" sldId="305"/>
            <ac:spMk id="84" creationId="{6C619801-FC82-876C-EB46-B273C0EBB345}"/>
          </ac:spMkLst>
        </pc:spChg>
        <pc:spChg chg="add mod">
          <ac:chgData name="Vardaan Kulshreshtha" userId="6db5a29ce8bfebfb" providerId="LiveId" clId="{11C91A3B-277C-4A78-8DBB-6A5A1673F7BA}" dt="2026-01-29T12:05:59.071" v="6823" actId="1037"/>
          <ac:spMkLst>
            <pc:docMk/>
            <pc:sldMk cId="1652792445" sldId="305"/>
            <ac:spMk id="92" creationId="{05956F37-FABB-87A3-8A21-26DA41D6CEA5}"/>
          </ac:spMkLst>
        </pc:spChg>
        <pc:spChg chg="add mod">
          <ac:chgData name="Vardaan Kulshreshtha" userId="6db5a29ce8bfebfb" providerId="LiveId" clId="{11C91A3B-277C-4A78-8DBB-6A5A1673F7BA}" dt="2026-01-29T12:05:59.071" v="6823" actId="1037"/>
          <ac:spMkLst>
            <pc:docMk/>
            <pc:sldMk cId="1652792445" sldId="305"/>
            <ac:spMk id="94" creationId="{CB1E5F91-63FD-0656-CB15-9780B1919117}"/>
          </ac:spMkLst>
        </pc:spChg>
        <pc:spChg chg="add mod">
          <ac:chgData name="Vardaan Kulshreshtha" userId="6db5a29ce8bfebfb" providerId="LiveId" clId="{11C91A3B-277C-4A78-8DBB-6A5A1673F7BA}" dt="2026-01-29T12:05:59.071" v="6823" actId="1037"/>
          <ac:spMkLst>
            <pc:docMk/>
            <pc:sldMk cId="1652792445" sldId="305"/>
            <ac:spMk id="95" creationId="{5CE89659-DA29-87A3-6F19-9433E6653F13}"/>
          </ac:spMkLst>
        </pc:spChg>
        <pc:spChg chg="add mod">
          <ac:chgData name="Vardaan Kulshreshtha" userId="6db5a29ce8bfebfb" providerId="LiveId" clId="{11C91A3B-277C-4A78-8DBB-6A5A1673F7BA}" dt="2026-01-29T12:05:59.071" v="6823" actId="1037"/>
          <ac:spMkLst>
            <pc:docMk/>
            <pc:sldMk cId="1652792445" sldId="305"/>
            <ac:spMk id="98" creationId="{A1825CBD-67DD-FAF0-7D76-ABB6AA9A3915}"/>
          </ac:spMkLst>
        </pc:spChg>
        <pc:spChg chg="add mod">
          <ac:chgData name="Vardaan Kulshreshtha" userId="6db5a29ce8bfebfb" providerId="LiveId" clId="{11C91A3B-277C-4A78-8DBB-6A5A1673F7BA}" dt="2026-01-29T12:05:59.071" v="6823" actId="1037"/>
          <ac:spMkLst>
            <pc:docMk/>
            <pc:sldMk cId="1652792445" sldId="305"/>
            <ac:spMk id="99" creationId="{45884E8B-C28E-E030-716D-5CFB9FDE62AF}"/>
          </ac:spMkLst>
        </pc:spChg>
        <pc:spChg chg="add mod">
          <ac:chgData name="Vardaan Kulshreshtha" userId="6db5a29ce8bfebfb" providerId="LiveId" clId="{11C91A3B-277C-4A78-8DBB-6A5A1673F7BA}" dt="2026-01-29T12:05:59.071" v="6823" actId="1037"/>
          <ac:spMkLst>
            <pc:docMk/>
            <pc:sldMk cId="1652792445" sldId="305"/>
            <ac:spMk id="101" creationId="{38B0BD49-4727-C9AA-96C9-FDA6E0DCFD3C}"/>
          </ac:spMkLst>
        </pc:spChg>
        <pc:grpChg chg="mod">
          <ac:chgData name="Vardaan Kulshreshtha" userId="6db5a29ce8bfebfb" providerId="LiveId" clId="{11C91A3B-277C-4A78-8DBB-6A5A1673F7BA}" dt="2026-01-29T12:04:41.185" v="6735" actId="1036"/>
          <ac:grpSpMkLst>
            <pc:docMk/>
            <pc:sldMk cId="1652792445" sldId="305"/>
            <ac:grpSpMk id="4" creationId="{9564089D-5653-D34C-4F59-EE1D9B7DA175}"/>
          </ac:grpSpMkLst>
        </pc:grpChg>
        <pc:grpChg chg="add del ord">
          <ac:chgData name="Vardaan Kulshreshtha" userId="6db5a29ce8bfebfb" providerId="LiveId" clId="{11C91A3B-277C-4A78-8DBB-6A5A1673F7BA}" dt="2026-01-28T12:23:28.538" v="5617" actId="166"/>
          <ac:grpSpMkLst>
            <pc:docMk/>
            <pc:sldMk cId="1652792445" sldId="305"/>
            <ac:grpSpMk id="8" creationId="{4960500C-CF68-586F-9328-997E39F6A3BA}"/>
          </ac:grpSpMkLst>
        </pc:grpChg>
        <pc:grpChg chg="add">
          <ac:chgData name="Vardaan Kulshreshtha" userId="6db5a29ce8bfebfb" providerId="LiveId" clId="{11C91A3B-277C-4A78-8DBB-6A5A1673F7BA}" dt="2026-01-28T12:21:17.219" v="5608" actId="164"/>
          <ac:grpSpMkLst>
            <pc:docMk/>
            <pc:sldMk cId="1652792445" sldId="305"/>
            <ac:grpSpMk id="14" creationId="{6EF2A62A-EDE8-F7CC-975B-7C9A79F614A1}"/>
          </ac:grpSpMkLst>
        </pc:grpChg>
        <pc:grpChg chg="add mod">
          <ac:chgData name="Vardaan Kulshreshtha" userId="6db5a29ce8bfebfb" providerId="LiveId" clId="{11C91A3B-277C-4A78-8DBB-6A5A1673F7BA}" dt="2026-01-29T12:01:56.475" v="6660"/>
          <ac:grpSpMkLst>
            <pc:docMk/>
            <pc:sldMk cId="1652792445" sldId="305"/>
            <ac:grpSpMk id="20" creationId="{4AAB8AA0-E96C-D3D0-54B7-ED1865E0E09E}"/>
          </ac:grpSpMkLst>
        </pc:grpChg>
        <pc:grpChg chg="mod">
          <ac:chgData name="Vardaan Kulshreshtha" userId="6db5a29ce8bfebfb" providerId="LiveId" clId="{11C91A3B-277C-4A78-8DBB-6A5A1673F7BA}" dt="2026-01-29T12:01:56.475" v="6660"/>
          <ac:grpSpMkLst>
            <pc:docMk/>
            <pc:sldMk cId="1652792445" sldId="305"/>
            <ac:grpSpMk id="21" creationId="{B423AA94-5D40-79BF-082B-EFE23551C18B}"/>
          </ac:grpSpMkLst>
        </pc:grpChg>
        <pc:picChg chg="mod">
          <ac:chgData name="Vardaan Kulshreshtha" userId="6db5a29ce8bfebfb" providerId="LiveId" clId="{11C91A3B-277C-4A78-8DBB-6A5A1673F7BA}" dt="2026-01-29T12:01:56.475" v="6660"/>
          <ac:picMkLst>
            <pc:docMk/>
            <pc:sldMk cId="1652792445" sldId="305"/>
            <ac:picMk id="24" creationId="{5B7A08F0-E4DF-DD5E-7E30-6F202F9B8880}"/>
          </ac:picMkLst>
        </pc:picChg>
        <pc:picChg chg="mod topLvl">
          <ac:chgData name="Vardaan Kulshreshtha" userId="6db5a29ce8bfebfb" providerId="LiveId" clId="{11C91A3B-277C-4A78-8DBB-6A5A1673F7BA}" dt="2026-01-28T12:15:07.696" v="5571" actId="478"/>
          <ac:picMkLst>
            <pc:docMk/>
            <pc:sldMk cId="1652792445" sldId="305"/>
            <ac:picMk id="33" creationId="{1EEF495A-FFB5-9AA0-0E22-60B4EA072C8D}"/>
          </ac:picMkLst>
        </pc:picChg>
      </pc:sldChg>
      <pc:sldChg chg="add del ord">
        <pc:chgData name="Vardaan Kulshreshtha" userId="6db5a29ce8bfebfb" providerId="LiveId" clId="{11C91A3B-277C-4A78-8DBB-6A5A1673F7BA}" dt="2026-01-28T12:22:40.870" v="5609" actId="47"/>
        <pc:sldMkLst>
          <pc:docMk/>
          <pc:sldMk cId="1406278828" sldId="306"/>
        </pc:sldMkLst>
      </pc:sldChg>
      <pc:sldChg chg="addSp delSp modSp add mod modTransition modShow modNotesTx">
        <pc:chgData name="Vardaan Kulshreshtha" userId="6db5a29ce8bfebfb" providerId="LiveId" clId="{11C91A3B-277C-4A78-8DBB-6A5A1673F7BA}" dt="2026-01-29T13:03:26.982" v="7271" actId="20577"/>
        <pc:sldMkLst>
          <pc:docMk/>
          <pc:sldMk cId="1269096382" sldId="307"/>
        </pc:sldMkLst>
        <pc:spChg chg="mod">
          <ac:chgData name="Vardaan Kulshreshtha" userId="6db5a29ce8bfebfb" providerId="LiveId" clId="{11C91A3B-277C-4A78-8DBB-6A5A1673F7BA}" dt="2026-01-29T12:05:00.719" v="6769" actId="1076"/>
          <ac:spMkLst>
            <pc:docMk/>
            <pc:sldMk cId="1269096382" sldId="307"/>
            <ac:spMk id="2" creationId="{F85796E1-ACE0-A239-4C98-6577802C520E}"/>
          </ac:spMkLst>
        </pc:spChg>
        <pc:spChg chg="mod">
          <ac:chgData name="Vardaan Kulshreshtha" userId="6db5a29ce8bfebfb" providerId="LiveId" clId="{11C91A3B-277C-4A78-8DBB-6A5A1673F7BA}" dt="2026-01-29T12:05:00.719" v="6769" actId="1076"/>
          <ac:spMkLst>
            <pc:docMk/>
            <pc:sldMk cId="1269096382" sldId="307"/>
            <ac:spMk id="4" creationId="{E3E61113-A9E7-432D-D35B-C9D4A976ECDA}"/>
          </ac:spMkLst>
        </pc:spChg>
        <pc:spChg chg="add mod">
          <ac:chgData name="Vardaan Kulshreshtha" userId="6db5a29ce8bfebfb" providerId="LiveId" clId="{11C91A3B-277C-4A78-8DBB-6A5A1673F7BA}" dt="2026-01-29T12:05:00.719" v="6769" actId="1076"/>
          <ac:spMkLst>
            <pc:docMk/>
            <pc:sldMk cId="1269096382" sldId="307"/>
            <ac:spMk id="7" creationId="{038BB6DD-F4FD-91EF-FADA-CE0C53646CB7}"/>
          </ac:spMkLst>
        </pc:spChg>
        <pc:spChg chg="add mod">
          <ac:chgData name="Vardaan Kulshreshtha" userId="6db5a29ce8bfebfb" providerId="LiveId" clId="{11C91A3B-277C-4A78-8DBB-6A5A1673F7BA}" dt="2026-01-29T12:05:00.719" v="6769" actId="1076"/>
          <ac:spMkLst>
            <pc:docMk/>
            <pc:sldMk cId="1269096382" sldId="307"/>
            <ac:spMk id="9" creationId="{1B00DAEF-CC04-FABE-BF22-40B5F8E372D9}"/>
          </ac:spMkLst>
        </pc:spChg>
        <pc:spChg chg="add del">
          <ac:chgData name="Vardaan Kulshreshtha" userId="6db5a29ce8bfebfb" providerId="LiveId" clId="{11C91A3B-277C-4A78-8DBB-6A5A1673F7BA}" dt="2026-01-29T12:36:07.990" v="7150" actId="478"/>
          <ac:spMkLst>
            <pc:docMk/>
            <pc:sldMk cId="1269096382" sldId="307"/>
            <ac:spMk id="12" creationId="{25B197D1-64ED-AF12-A3CA-9ECEEC8E6DB4}"/>
          </ac:spMkLst>
        </pc:spChg>
        <pc:spChg chg="add mod">
          <ac:chgData name="Vardaan Kulshreshtha" userId="6db5a29ce8bfebfb" providerId="LiveId" clId="{11C91A3B-277C-4A78-8DBB-6A5A1673F7BA}" dt="2026-01-29T12:05:00.719" v="6769" actId="1076"/>
          <ac:spMkLst>
            <pc:docMk/>
            <pc:sldMk cId="1269096382" sldId="307"/>
            <ac:spMk id="13" creationId="{FE60BE0B-AD0E-ECC0-A4D9-52DB30E8101E}"/>
          </ac:spMkLst>
        </pc:spChg>
        <pc:spChg chg="add del mod">
          <ac:chgData name="Vardaan Kulshreshtha" userId="6db5a29ce8bfebfb" providerId="LiveId" clId="{11C91A3B-277C-4A78-8DBB-6A5A1673F7BA}" dt="2026-01-29T12:36:10.579" v="7151" actId="478"/>
          <ac:spMkLst>
            <pc:docMk/>
            <pc:sldMk cId="1269096382" sldId="307"/>
            <ac:spMk id="14" creationId="{70585F14-EEC6-C06F-BC84-DDB30970F5A0}"/>
          </ac:spMkLst>
        </pc:spChg>
        <pc:spChg chg="mod">
          <ac:chgData name="Vardaan Kulshreshtha" userId="6db5a29ce8bfebfb" providerId="LiveId" clId="{11C91A3B-277C-4A78-8DBB-6A5A1673F7BA}" dt="2026-01-29T12:36:24.184" v="7152" actId="207"/>
          <ac:spMkLst>
            <pc:docMk/>
            <pc:sldMk cId="1269096382" sldId="307"/>
            <ac:spMk id="37" creationId="{9EBE622D-E61A-5931-EC1E-00D37F65CEFC}"/>
          </ac:spMkLst>
        </pc:spChg>
        <pc:spChg chg="mod">
          <ac:chgData name="Vardaan Kulshreshtha" userId="6db5a29ce8bfebfb" providerId="LiveId" clId="{11C91A3B-277C-4A78-8DBB-6A5A1673F7BA}" dt="2026-01-29T12:36:24.184" v="7152" actId="207"/>
          <ac:spMkLst>
            <pc:docMk/>
            <pc:sldMk cId="1269096382" sldId="307"/>
            <ac:spMk id="38" creationId="{6B960A8F-0CBE-1B4E-3ECC-11AD0F1F000A}"/>
          </ac:spMkLst>
        </pc:spChg>
        <pc:spChg chg="mod">
          <ac:chgData name="Vardaan Kulshreshtha" userId="6db5a29ce8bfebfb" providerId="LiveId" clId="{11C91A3B-277C-4A78-8DBB-6A5A1673F7BA}" dt="2026-01-29T12:36:24.184" v="7152" actId="207"/>
          <ac:spMkLst>
            <pc:docMk/>
            <pc:sldMk cId="1269096382" sldId="307"/>
            <ac:spMk id="39" creationId="{3D5D9910-6A5E-8B25-F93E-F61CDEF03CA0}"/>
          </ac:spMkLst>
        </pc:spChg>
        <pc:spChg chg="mod">
          <ac:chgData name="Vardaan Kulshreshtha" userId="6db5a29ce8bfebfb" providerId="LiveId" clId="{11C91A3B-277C-4A78-8DBB-6A5A1673F7BA}" dt="2026-01-29T12:35:14.009" v="7139" actId="207"/>
          <ac:spMkLst>
            <pc:docMk/>
            <pc:sldMk cId="1269096382" sldId="307"/>
            <ac:spMk id="42" creationId="{E0AD26C4-7E98-AD4F-DE83-7A15B98A23A1}"/>
          </ac:spMkLst>
        </pc:spChg>
        <pc:spChg chg="mod">
          <ac:chgData name="Vardaan Kulshreshtha" userId="6db5a29ce8bfebfb" providerId="LiveId" clId="{11C91A3B-277C-4A78-8DBB-6A5A1673F7BA}" dt="2026-01-29T12:05:00.719" v="6769" actId="1076"/>
          <ac:spMkLst>
            <pc:docMk/>
            <pc:sldMk cId="1269096382" sldId="307"/>
            <ac:spMk id="43" creationId="{1D3DE11A-A155-56A0-8A70-CDD4A2BE4189}"/>
          </ac:spMkLst>
        </pc:spChg>
        <pc:spChg chg="mod">
          <ac:chgData name="Vardaan Kulshreshtha" userId="6db5a29ce8bfebfb" providerId="LiveId" clId="{11C91A3B-277C-4A78-8DBB-6A5A1673F7BA}" dt="2026-01-29T12:04:44.889" v="6736"/>
          <ac:spMkLst>
            <pc:docMk/>
            <pc:sldMk cId="1269096382" sldId="307"/>
            <ac:spMk id="45" creationId="{40539C9F-6201-D4B2-C61A-F3057552B0CD}"/>
          </ac:spMkLst>
        </pc:spChg>
        <pc:spChg chg="mod">
          <ac:chgData name="Vardaan Kulshreshtha" userId="6db5a29ce8bfebfb" providerId="LiveId" clId="{11C91A3B-277C-4A78-8DBB-6A5A1673F7BA}" dt="2026-01-29T12:04:44.889" v="6736"/>
          <ac:spMkLst>
            <pc:docMk/>
            <pc:sldMk cId="1269096382" sldId="307"/>
            <ac:spMk id="48" creationId="{B7C392EB-1511-1ABA-2AF0-B4A9CDA57E2B}"/>
          </ac:spMkLst>
        </pc:spChg>
        <pc:spChg chg="mod">
          <ac:chgData name="Vardaan Kulshreshtha" userId="6db5a29ce8bfebfb" providerId="LiveId" clId="{11C91A3B-277C-4A78-8DBB-6A5A1673F7BA}" dt="2026-01-29T12:04:44.889" v="6736"/>
          <ac:spMkLst>
            <pc:docMk/>
            <pc:sldMk cId="1269096382" sldId="307"/>
            <ac:spMk id="51" creationId="{46637233-6165-B509-6171-C5E53FC3F102}"/>
          </ac:spMkLst>
        </pc:spChg>
        <pc:spChg chg="mod">
          <ac:chgData name="Vardaan Kulshreshtha" userId="6db5a29ce8bfebfb" providerId="LiveId" clId="{11C91A3B-277C-4A78-8DBB-6A5A1673F7BA}" dt="2026-01-29T12:04:44.889" v="6736"/>
          <ac:spMkLst>
            <pc:docMk/>
            <pc:sldMk cId="1269096382" sldId="307"/>
            <ac:spMk id="62" creationId="{CFB0F65E-4FD9-59AF-EB41-4D3062A18C7E}"/>
          </ac:spMkLst>
        </pc:spChg>
        <pc:spChg chg="mod">
          <ac:chgData name="Vardaan Kulshreshtha" userId="6db5a29ce8bfebfb" providerId="LiveId" clId="{11C91A3B-277C-4A78-8DBB-6A5A1673F7BA}" dt="2026-01-29T12:04:44.889" v="6736"/>
          <ac:spMkLst>
            <pc:docMk/>
            <pc:sldMk cId="1269096382" sldId="307"/>
            <ac:spMk id="65" creationId="{BDA0D119-6F7E-0BE4-2361-CD5F3D225962}"/>
          </ac:spMkLst>
        </pc:spChg>
        <pc:spChg chg="add mod">
          <ac:chgData name="Vardaan Kulshreshtha" userId="6db5a29ce8bfebfb" providerId="LiveId" clId="{11C91A3B-277C-4A78-8DBB-6A5A1673F7BA}" dt="2026-01-29T12:05:00.719" v="6769" actId="1076"/>
          <ac:spMkLst>
            <pc:docMk/>
            <pc:sldMk cId="1269096382" sldId="307"/>
            <ac:spMk id="67" creationId="{30969AB3-CD06-C6C5-616D-6AF5BB645875}"/>
          </ac:spMkLst>
        </pc:spChg>
        <pc:spChg chg="add mod">
          <ac:chgData name="Vardaan Kulshreshtha" userId="6db5a29ce8bfebfb" providerId="LiveId" clId="{11C91A3B-277C-4A78-8DBB-6A5A1673F7BA}" dt="2026-01-29T12:05:00.719" v="6769" actId="1076"/>
          <ac:spMkLst>
            <pc:docMk/>
            <pc:sldMk cId="1269096382" sldId="307"/>
            <ac:spMk id="68" creationId="{8A002F60-9D71-FBCC-E293-13669573579C}"/>
          </ac:spMkLst>
        </pc:spChg>
        <pc:spChg chg="mod">
          <ac:chgData name="Vardaan Kulshreshtha" userId="6db5a29ce8bfebfb" providerId="LiveId" clId="{11C91A3B-277C-4A78-8DBB-6A5A1673F7BA}" dt="2026-01-29T12:05:00.719" v="6769" actId="1076"/>
          <ac:spMkLst>
            <pc:docMk/>
            <pc:sldMk cId="1269096382" sldId="307"/>
            <ac:spMk id="69" creationId="{27892E76-2930-CB1F-049A-B24D4A91AD14}"/>
          </ac:spMkLst>
        </pc:spChg>
        <pc:spChg chg="add mod">
          <ac:chgData name="Vardaan Kulshreshtha" userId="6db5a29ce8bfebfb" providerId="LiveId" clId="{11C91A3B-277C-4A78-8DBB-6A5A1673F7BA}" dt="2026-01-29T12:06:20.751" v="6828" actId="1076"/>
          <ac:spMkLst>
            <pc:docMk/>
            <pc:sldMk cId="1269096382" sldId="307"/>
            <ac:spMk id="70" creationId="{E9B07626-2A9E-C8C4-5FB9-025700CDF19A}"/>
          </ac:spMkLst>
        </pc:spChg>
        <pc:spChg chg="mod">
          <ac:chgData name="Vardaan Kulshreshtha" userId="6db5a29ce8bfebfb" providerId="LiveId" clId="{11C91A3B-277C-4A78-8DBB-6A5A1673F7BA}" dt="2026-01-29T12:08:08.355" v="6840"/>
          <ac:spMkLst>
            <pc:docMk/>
            <pc:sldMk cId="1269096382" sldId="307"/>
            <ac:spMk id="73" creationId="{D2EEAEAA-676B-52E1-FFE6-0829D67F35B6}"/>
          </ac:spMkLst>
        </pc:spChg>
        <pc:spChg chg="mod">
          <ac:chgData name="Vardaan Kulshreshtha" userId="6db5a29ce8bfebfb" providerId="LiveId" clId="{11C91A3B-277C-4A78-8DBB-6A5A1673F7BA}" dt="2026-01-29T12:08:08.355" v="6840"/>
          <ac:spMkLst>
            <pc:docMk/>
            <pc:sldMk cId="1269096382" sldId="307"/>
            <ac:spMk id="74" creationId="{74B1A99A-1654-F6A5-EB6C-B52B548516F9}"/>
          </ac:spMkLst>
        </pc:spChg>
        <pc:spChg chg="add mod">
          <ac:chgData name="Vardaan Kulshreshtha" userId="6db5a29ce8bfebfb" providerId="LiveId" clId="{11C91A3B-277C-4A78-8DBB-6A5A1673F7BA}" dt="2026-01-29T12:08:08.355" v="6840"/>
          <ac:spMkLst>
            <pc:docMk/>
            <pc:sldMk cId="1269096382" sldId="307"/>
            <ac:spMk id="76" creationId="{F694D2E0-8719-360B-D8D7-839124E41B6E}"/>
          </ac:spMkLst>
        </pc:spChg>
        <pc:spChg chg="add del mod">
          <ac:chgData name="Vardaan Kulshreshtha" userId="6db5a29ce8bfebfb" providerId="LiveId" clId="{11C91A3B-277C-4A78-8DBB-6A5A1673F7BA}" dt="2026-01-29T12:11:42.265" v="6849" actId="478"/>
          <ac:spMkLst>
            <pc:docMk/>
            <pc:sldMk cId="1269096382" sldId="307"/>
            <ac:spMk id="77" creationId="{3658096F-5F33-FE2C-4EBA-09271AB51120}"/>
          </ac:spMkLst>
        </pc:spChg>
        <pc:spChg chg="add del mod">
          <ac:chgData name="Vardaan Kulshreshtha" userId="6db5a29ce8bfebfb" providerId="LiveId" clId="{11C91A3B-277C-4A78-8DBB-6A5A1673F7BA}" dt="2026-01-29T12:11:40.406" v="6848" actId="478"/>
          <ac:spMkLst>
            <pc:docMk/>
            <pc:sldMk cId="1269096382" sldId="307"/>
            <ac:spMk id="78" creationId="{606C88BD-028E-2C0E-F16B-C3A4FA1A5AFA}"/>
          </ac:spMkLst>
        </pc:spChg>
        <pc:spChg chg="add del mod">
          <ac:chgData name="Vardaan Kulshreshtha" userId="6db5a29ce8bfebfb" providerId="LiveId" clId="{11C91A3B-277C-4A78-8DBB-6A5A1673F7BA}" dt="2026-01-29T12:11:40.406" v="6848" actId="478"/>
          <ac:spMkLst>
            <pc:docMk/>
            <pc:sldMk cId="1269096382" sldId="307"/>
            <ac:spMk id="79" creationId="{73E36D5C-EEDC-0C46-A8CB-0E6469A5199E}"/>
          </ac:spMkLst>
        </pc:spChg>
        <pc:spChg chg="add mod">
          <ac:chgData name="Vardaan Kulshreshtha" userId="6db5a29ce8bfebfb" providerId="LiveId" clId="{11C91A3B-277C-4A78-8DBB-6A5A1673F7BA}" dt="2026-01-29T12:17:52.075" v="6958" actId="1076"/>
          <ac:spMkLst>
            <pc:docMk/>
            <pc:sldMk cId="1269096382" sldId="307"/>
            <ac:spMk id="80" creationId="{89702EBD-2368-7A80-B1DF-92A6BDD17E3A}"/>
          </ac:spMkLst>
        </pc:spChg>
        <pc:spChg chg="add mod">
          <ac:chgData name="Vardaan Kulshreshtha" userId="6db5a29ce8bfebfb" providerId="LiveId" clId="{11C91A3B-277C-4A78-8DBB-6A5A1673F7BA}" dt="2026-01-29T12:37:00.824" v="7158" actId="207"/>
          <ac:spMkLst>
            <pc:docMk/>
            <pc:sldMk cId="1269096382" sldId="307"/>
            <ac:spMk id="81" creationId="{A370CA1F-3529-C48C-40A3-B19A9AEFB5F4}"/>
          </ac:spMkLst>
        </pc:spChg>
        <pc:spChg chg="add mod">
          <ac:chgData name="Vardaan Kulshreshtha" userId="6db5a29ce8bfebfb" providerId="LiveId" clId="{11C91A3B-277C-4A78-8DBB-6A5A1673F7BA}" dt="2026-01-29T12:18:05.051" v="6959" actId="408"/>
          <ac:spMkLst>
            <pc:docMk/>
            <pc:sldMk cId="1269096382" sldId="307"/>
            <ac:spMk id="82" creationId="{146343AB-19A4-D783-52F4-F19E7DEB36A5}"/>
          </ac:spMkLst>
        </pc:spChg>
        <pc:spChg chg="add mod">
          <ac:chgData name="Vardaan Kulshreshtha" userId="6db5a29ce8bfebfb" providerId="LiveId" clId="{11C91A3B-277C-4A78-8DBB-6A5A1673F7BA}" dt="2026-01-29T12:15:54.879" v="6884" actId="1076"/>
          <ac:spMkLst>
            <pc:docMk/>
            <pc:sldMk cId="1269096382" sldId="307"/>
            <ac:spMk id="83" creationId="{59D005A8-CB60-E830-6945-3BC1167E306A}"/>
          </ac:spMkLst>
        </pc:spChg>
        <pc:spChg chg="add mod">
          <ac:chgData name="Vardaan Kulshreshtha" userId="6db5a29ce8bfebfb" providerId="LiveId" clId="{11C91A3B-277C-4A78-8DBB-6A5A1673F7BA}" dt="2026-01-29T12:19:21.316" v="6976"/>
          <ac:spMkLst>
            <pc:docMk/>
            <pc:sldMk cId="1269096382" sldId="307"/>
            <ac:spMk id="84" creationId="{C08090E3-A131-A7E7-F45A-D7231397AD81}"/>
          </ac:spMkLst>
        </pc:spChg>
        <pc:spChg chg="add mod">
          <ac:chgData name="Vardaan Kulshreshtha" userId="6db5a29ce8bfebfb" providerId="LiveId" clId="{11C91A3B-277C-4A78-8DBB-6A5A1673F7BA}" dt="2026-01-29T12:19:10.643" v="6973"/>
          <ac:spMkLst>
            <pc:docMk/>
            <pc:sldMk cId="1269096382" sldId="307"/>
            <ac:spMk id="85" creationId="{A87C664B-B92E-3CC1-B97A-BEB788CC92E1}"/>
          </ac:spMkLst>
        </pc:spChg>
        <pc:spChg chg="add mod">
          <ac:chgData name="Vardaan Kulshreshtha" userId="6db5a29ce8bfebfb" providerId="LiveId" clId="{11C91A3B-277C-4A78-8DBB-6A5A1673F7BA}" dt="2026-01-29T12:19:40.298" v="6978" actId="207"/>
          <ac:spMkLst>
            <pc:docMk/>
            <pc:sldMk cId="1269096382" sldId="307"/>
            <ac:spMk id="86" creationId="{289B7F5E-C949-8544-BFC3-95808D58C837}"/>
          </ac:spMkLst>
        </pc:spChg>
        <pc:spChg chg="add mod">
          <ac:chgData name="Vardaan Kulshreshtha" userId="6db5a29ce8bfebfb" providerId="LiveId" clId="{11C91A3B-277C-4A78-8DBB-6A5A1673F7BA}" dt="2026-01-29T12:20:46.106" v="7009" actId="20577"/>
          <ac:spMkLst>
            <pc:docMk/>
            <pc:sldMk cId="1269096382" sldId="307"/>
            <ac:spMk id="87" creationId="{379C5C37-8FE9-A6E7-37FE-D55734942D88}"/>
          </ac:spMkLst>
        </pc:spChg>
        <pc:spChg chg="add mod">
          <ac:chgData name="Vardaan Kulshreshtha" userId="6db5a29ce8bfebfb" providerId="LiveId" clId="{11C91A3B-277C-4A78-8DBB-6A5A1673F7BA}" dt="2026-01-29T12:35:36.963" v="7142"/>
          <ac:spMkLst>
            <pc:docMk/>
            <pc:sldMk cId="1269096382" sldId="307"/>
            <ac:spMk id="88" creationId="{25B197D1-64ED-AF12-A3CA-9ECEEC8E6DB4}"/>
          </ac:spMkLst>
        </pc:spChg>
        <pc:spChg chg="add mod">
          <ac:chgData name="Vardaan Kulshreshtha" userId="6db5a29ce8bfebfb" providerId="LiveId" clId="{11C91A3B-277C-4A78-8DBB-6A5A1673F7BA}" dt="2026-01-29T12:35:36.963" v="7142"/>
          <ac:spMkLst>
            <pc:docMk/>
            <pc:sldMk cId="1269096382" sldId="307"/>
            <ac:spMk id="89" creationId="{70585F14-EEC6-C06F-BC84-DDB30970F5A0}"/>
          </ac:spMkLst>
        </pc:spChg>
        <pc:spChg chg="add mod">
          <ac:chgData name="Vardaan Kulshreshtha" userId="6db5a29ce8bfebfb" providerId="LiveId" clId="{11C91A3B-277C-4A78-8DBB-6A5A1673F7BA}" dt="2026-01-29T12:35:56.713" v="7146"/>
          <ac:spMkLst>
            <pc:docMk/>
            <pc:sldMk cId="1269096382" sldId="307"/>
            <ac:spMk id="90" creationId="{5F393394-2CE6-BBBA-3FD4-636A32FDC8BB}"/>
          </ac:spMkLst>
        </pc:spChg>
        <pc:spChg chg="add mod">
          <ac:chgData name="Vardaan Kulshreshtha" userId="6db5a29ce8bfebfb" providerId="LiveId" clId="{11C91A3B-277C-4A78-8DBB-6A5A1673F7BA}" dt="2026-01-29T12:35:56.713" v="7146"/>
          <ac:spMkLst>
            <pc:docMk/>
            <pc:sldMk cId="1269096382" sldId="307"/>
            <ac:spMk id="91" creationId="{433CE056-1A74-457A-5E57-DB69703D5BE3}"/>
          </ac:spMkLst>
        </pc:spChg>
        <pc:spChg chg="add mod ord">
          <ac:chgData name="Vardaan Kulshreshtha" userId="6db5a29ce8bfebfb" providerId="LiveId" clId="{11C91A3B-277C-4A78-8DBB-6A5A1673F7BA}" dt="2026-01-29T12:36:37.191" v="7155" actId="167"/>
          <ac:spMkLst>
            <pc:docMk/>
            <pc:sldMk cId="1269096382" sldId="307"/>
            <ac:spMk id="92" creationId="{6A3A9187-F8CA-5409-ECA4-82526A8D4692}"/>
          </ac:spMkLst>
        </pc:spChg>
        <pc:spChg chg="add mod">
          <ac:chgData name="Vardaan Kulshreshtha" userId="6db5a29ce8bfebfb" providerId="LiveId" clId="{11C91A3B-277C-4A78-8DBB-6A5A1673F7BA}" dt="2026-01-29T12:36:47.187" v="7156"/>
          <ac:spMkLst>
            <pc:docMk/>
            <pc:sldMk cId="1269096382" sldId="307"/>
            <ac:spMk id="93" creationId="{A6E7D336-3894-7F40-6BD2-5C338DA92F4C}"/>
          </ac:spMkLst>
        </pc:spChg>
        <pc:grpChg chg="mod">
          <ac:chgData name="Vardaan Kulshreshtha" userId="6db5a29ce8bfebfb" providerId="LiveId" clId="{11C91A3B-277C-4A78-8DBB-6A5A1673F7BA}" dt="2026-01-29T12:05:00.719" v="6769" actId="1076"/>
          <ac:grpSpMkLst>
            <pc:docMk/>
            <pc:sldMk cId="1269096382" sldId="307"/>
            <ac:grpSpMk id="59" creationId="{F01683FD-9855-2E32-FEFF-05016E760A5D}"/>
          </ac:grpSpMkLst>
        </pc:grpChg>
        <pc:grpChg chg="mod">
          <ac:chgData name="Vardaan Kulshreshtha" userId="6db5a29ce8bfebfb" providerId="LiveId" clId="{11C91A3B-277C-4A78-8DBB-6A5A1673F7BA}" dt="2026-01-29T12:04:52.116" v="6767" actId="14100"/>
          <ac:grpSpMkLst>
            <pc:docMk/>
            <pc:sldMk cId="1269096382" sldId="307"/>
            <ac:grpSpMk id="64" creationId="{F27BFF05-B727-56B1-613F-76450CE29844}"/>
          </ac:grpSpMkLst>
        </pc:grpChg>
        <pc:grpChg chg="add mod">
          <ac:chgData name="Vardaan Kulshreshtha" userId="6db5a29ce8bfebfb" providerId="LiveId" clId="{11C91A3B-277C-4A78-8DBB-6A5A1673F7BA}" dt="2026-01-29T12:08:08.355" v="6840"/>
          <ac:grpSpMkLst>
            <pc:docMk/>
            <pc:sldMk cId="1269096382" sldId="307"/>
            <ac:grpSpMk id="71" creationId="{C688D8D5-4F15-E11C-E072-C9FE8221F065}"/>
          </ac:grpSpMkLst>
        </pc:grpChg>
        <pc:grpChg chg="mod">
          <ac:chgData name="Vardaan Kulshreshtha" userId="6db5a29ce8bfebfb" providerId="LiveId" clId="{11C91A3B-277C-4A78-8DBB-6A5A1673F7BA}" dt="2026-01-29T12:08:08.355" v="6840"/>
          <ac:grpSpMkLst>
            <pc:docMk/>
            <pc:sldMk cId="1269096382" sldId="307"/>
            <ac:grpSpMk id="72" creationId="{01251961-E457-3AC9-C5BD-BCE82857EF59}"/>
          </ac:grpSpMkLst>
        </pc:grpChg>
        <pc:picChg chg="mod">
          <ac:chgData name="Vardaan Kulshreshtha" userId="6db5a29ce8bfebfb" providerId="LiveId" clId="{11C91A3B-277C-4A78-8DBB-6A5A1673F7BA}" dt="2026-01-29T12:08:08.355" v="6840"/>
          <ac:picMkLst>
            <pc:docMk/>
            <pc:sldMk cId="1269096382" sldId="307"/>
            <ac:picMk id="75" creationId="{9D6165C3-A5C8-1CA1-13AA-81BF653583C7}"/>
          </ac:picMkLst>
        </pc:picChg>
      </pc:sldChg>
      <pc:sldChg chg="add del setBg">
        <pc:chgData name="Vardaan Kulshreshtha" userId="6db5a29ce8bfebfb" providerId="LiveId" clId="{11C91A3B-277C-4A78-8DBB-6A5A1673F7BA}" dt="2026-01-29T11:56:13.781" v="6592"/>
        <pc:sldMkLst>
          <pc:docMk/>
          <pc:sldMk cId="3004781821" sldId="307"/>
        </pc:sldMkLst>
      </pc:sldChg>
      <pc:sldChg chg="addSp delSp modSp add del mod ord">
        <pc:chgData name="Vardaan Kulshreshtha" userId="6db5a29ce8bfebfb" providerId="LiveId" clId="{11C91A3B-277C-4A78-8DBB-6A5A1673F7BA}" dt="2026-01-29T11:56:03.641" v="6588" actId="2696"/>
        <pc:sldMkLst>
          <pc:docMk/>
          <pc:sldMk cId="3874429443" sldId="307"/>
        </pc:sldMkLst>
        <pc:spChg chg="del mod topLvl">
          <ac:chgData name="Vardaan Kulshreshtha" userId="6db5a29ce8bfebfb" providerId="LiveId" clId="{11C91A3B-277C-4A78-8DBB-6A5A1673F7BA}" dt="2026-01-28T13:53:16.154" v="5720" actId="478"/>
          <ac:spMkLst>
            <pc:docMk/>
            <pc:sldMk cId="3874429443" sldId="307"/>
            <ac:spMk id="4" creationId="{A26A55CC-773D-A313-8BDA-B8B09DB017C4}"/>
          </ac:spMkLst>
        </pc:spChg>
        <pc:spChg chg="mod">
          <ac:chgData name="Vardaan Kulshreshtha" userId="6db5a29ce8bfebfb" providerId="LiveId" clId="{11C91A3B-277C-4A78-8DBB-6A5A1673F7BA}" dt="2026-01-28T13:52:53.964" v="5715"/>
          <ac:spMkLst>
            <pc:docMk/>
            <pc:sldMk cId="3874429443" sldId="307"/>
            <ac:spMk id="5" creationId="{260B0630-BDD3-A004-3D24-973DC6AC1657}"/>
          </ac:spMkLst>
        </pc:spChg>
        <pc:spChg chg="del mod topLvl">
          <ac:chgData name="Vardaan Kulshreshtha" userId="6db5a29ce8bfebfb" providerId="LiveId" clId="{11C91A3B-277C-4A78-8DBB-6A5A1673F7BA}" dt="2026-01-28T13:53:13.510" v="5719" actId="478"/>
          <ac:spMkLst>
            <pc:docMk/>
            <pc:sldMk cId="3874429443" sldId="307"/>
            <ac:spMk id="9" creationId="{5A32B416-4116-8B6A-B97C-9BD228D0BBEC}"/>
          </ac:spMkLst>
        </pc:spChg>
        <pc:spChg chg="mod">
          <ac:chgData name="Vardaan Kulshreshtha" userId="6db5a29ce8bfebfb" providerId="LiveId" clId="{11C91A3B-277C-4A78-8DBB-6A5A1673F7BA}" dt="2026-01-28T13:53:06.668" v="5717"/>
          <ac:spMkLst>
            <pc:docMk/>
            <pc:sldMk cId="3874429443" sldId="307"/>
            <ac:spMk id="10" creationId="{40DE9E23-BB44-F2B4-FB55-2D493390091A}"/>
          </ac:spMkLst>
        </pc:spChg>
        <pc:spChg chg="add mod">
          <ac:chgData name="Vardaan Kulshreshtha" userId="6db5a29ce8bfebfb" providerId="LiveId" clId="{11C91A3B-277C-4A78-8DBB-6A5A1673F7BA}" dt="2026-01-28T14:04:58.059" v="5904" actId="21"/>
          <ac:spMkLst>
            <pc:docMk/>
            <pc:sldMk cId="3874429443" sldId="307"/>
            <ac:spMk id="12" creationId="{C75EE0AC-A96B-5E71-7F14-705D373A8851}"/>
          </ac:spMkLst>
        </pc:spChg>
        <pc:spChg chg="add del mod">
          <ac:chgData name="Vardaan Kulshreshtha" userId="6db5a29ce8bfebfb" providerId="LiveId" clId="{11C91A3B-277C-4A78-8DBB-6A5A1673F7BA}" dt="2026-01-28T14:01:21.071" v="5900" actId="478"/>
          <ac:spMkLst>
            <pc:docMk/>
            <pc:sldMk cId="3874429443" sldId="307"/>
            <ac:spMk id="13" creationId="{9381E228-F77C-943E-B26F-6B5C33FB73A5}"/>
          </ac:spMkLst>
        </pc:spChg>
        <pc:spChg chg="add mod">
          <ac:chgData name="Vardaan Kulshreshtha" userId="6db5a29ce8bfebfb" providerId="LiveId" clId="{11C91A3B-277C-4A78-8DBB-6A5A1673F7BA}" dt="2026-01-28T14:25:55.270" v="6498" actId="1076"/>
          <ac:spMkLst>
            <pc:docMk/>
            <pc:sldMk cId="3874429443" sldId="307"/>
            <ac:spMk id="14" creationId="{73B959A2-2D94-30CB-4059-1B2B517059B5}"/>
          </ac:spMkLst>
        </pc:spChg>
        <pc:spChg chg="add mod ord">
          <ac:chgData name="Vardaan Kulshreshtha" userId="6db5a29ce8bfebfb" providerId="LiveId" clId="{11C91A3B-277C-4A78-8DBB-6A5A1673F7BA}" dt="2026-01-28T14:08:49.164" v="5928" actId="207"/>
          <ac:spMkLst>
            <pc:docMk/>
            <pc:sldMk cId="3874429443" sldId="307"/>
            <ac:spMk id="15" creationId="{0074C22C-2C08-2186-30F0-4F94A63DC5E0}"/>
          </ac:spMkLst>
        </pc:spChg>
        <pc:spChg chg="del mod topLvl modCrop">
          <ac:chgData name="Vardaan Kulshreshtha" userId="6db5a29ce8bfebfb" providerId="LiveId" clId="{11C91A3B-277C-4A78-8DBB-6A5A1673F7BA}" dt="2026-01-28T12:30:19.542" v="5688" actId="478"/>
          <ac:spMkLst>
            <pc:docMk/>
            <pc:sldMk cId="3874429443" sldId="307"/>
            <ac:spMk id="15" creationId="{DC620227-F00E-B3F3-EAC4-BD3028A67AF9}"/>
          </ac:spMkLst>
        </pc:spChg>
        <pc:spChg chg="add mod ord">
          <ac:chgData name="Vardaan Kulshreshtha" userId="6db5a29ce8bfebfb" providerId="LiveId" clId="{11C91A3B-277C-4A78-8DBB-6A5A1673F7BA}" dt="2026-01-28T14:10:03.108" v="6005" actId="14100"/>
          <ac:spMkLst>
            <pc:docMk/>
            <pc:sldMk cId="3874429443" sldId="307"/>
            <ac:spMk id="16" creationId="{39D6F978-7136-E1E5-7392-F923A56A77AD}"/>
          </ac:spMkLst>
        </pc:spChg>
        <pc:spChg chg="add del mod">
          <ac:chgData name="Vardaan Kulshreshtha" userId="6db5a29ce8bfebfb" providerId="LiveId" clId="{11C91A3B-277C-4A78-8DBB-6A5A1673F7BA}" dt="2026-01-28T12:31:15.910" v="5694" actId="478"/>
          <ac:spMkLst>
            <pc:docMk/>
            <pc:sldMk cId="3874429443" sldId="307"/>
            <ac:spMk id="17" creationId="{1BD3B42C-662B-8AB3-F68F-EB8708834555}"/>
          </ac:spMkLst>
        </pc:spChg>
        <pc:spChg chg="add mod ord">
          <ac:chgData name="Vardaan Kulshreshtha" userId="6db5a29ce8bfebfb" providerId="LiveId" clId="{11C91A3B-277C-4A78-8DBB-6A5A1673F7BA}" dt="2026-01-28T14:11:04.386" v="6015" actId="207"/>
          <ac:spMkLst>
            <pc:docMk/>
            <pc:sldMk cId="3874429443" sldId="307"/>
            <ac:spMk id="17" creationId="{2E2159C7-F772-6EE0-9186-90C329C6013E}"/>
          </ac:spMkLst>
        </pc:spChg>
        <pc:spChg chg="add mod ord">
          <ac:chgData name="Vardaan Kulshreshtha" userId="6db5a29ce8bfebfb" providerId="LiveId" clId="{11C91A3B-277C-4A78-8DBB-6A5A1673F7BA}" dt="2026-01-28T14:11:52.488" v="6135" actId="14100"/>
          <ac:spMkLst>
            <pc:docMk/>
            <pc:sldMk cId="3874429443" sldId="307"/>
            <ac:spMk id="18" creationId="{F0513A6D-25AB-5648-185C-8581D856924A}"/>
          </ac:spMkLst>
        </pc:spChg>
        <pc:spChg chg="add mod ord">
          <ac:chgData name="Vardaan Kulshreshtha" userId="6db5a29ce8bfebfb" providerId="LiveId" clId="{11C91A3B-277C-4A78-8DBB-6A5A1673F7BA}" dt="2026-01-28T14:12:32.876" v="6141" actId="14100"/>
          <ac:spMkLst>
            <pc:docMk/>
            <pc:sldMk cId="3874429443" sldId="307"/>
            <ac:spMk id="19" creationId="{2AA48A56-4393-DF2F-C8BD-758A34411A94}"/>
          </ac:spMkLst>
        </pc:spChg>
        <pc:spChg chg="del mod topLvl">
          <ac:chgData name="Vardaan Kulshreshtha" userId="6db5a29ce8bfebfb" providerId="LiveId" clId="{11C91A3B-277C-4A78-8DBB-6A5A1673F7BA}" dt="2026-01-28T12:32:38.478" v="5708" actId="478"/>
          <ac:spMkLst>
            <pc:docMk/>
            <pc:sldMk cId="3874429443" sldId="307"/>
            <ac:spMk id="19" creationId="{523DF2E6-24E2-F3AA-0309-097FDB1822C6}"/>
          </ac:spMkLst>
        </pc:spChg>
        <pc:spChg chg="add mod ord">
          <ac:chgData name="Vardaan Kulshreshtha" userId="6db5a29ce8bfebfb" providerId="LiveId" clId="{11C91A3B-277C-4A78-8DBB-6A5A1673F7BA}" dt="2026-01-28T14:13:42.936" v="6156" actId="14100"/>
          <ac:spMkLst>
            <pc:docMk/>
            <pc:sldMk cId="3874429443" sldId="307"/>
            <ac:spMk id="20" creationId="{52F0FEE8-864E-6DD2-D85E-E6BC4570BE4F}"/>
          </ac:spMkLst>
        </pc:spChg>
        <pc:spChg chg="add mod ord">
          <ac:chgData name="Vardaan Kulshreshtha" userId="6db5a29ce8bfebfb" providerId="LiveId" clId="{11C91A3B-277C-4A78-8DBB-6A5A1673F7BA}" dt="2026-01-28T14:14:09.746" v="6269" actId="14100"/>
          <ac:spMkLst>
            <pc:docMk/>
            <pc:sldMk cId="3874429443" sldId="307"/>
            <ac:spMk id="21" creationId="{23608715-7440-C5B9-C856-218961E57080}"/>
          </ac:spMkLst>
        </pc:spChg>
        <pc:spChg chg="add mod ord">
          <ac:chgData name="Vardaan Kulshreshtha" userId="6db5a29ce8bfebfb" providerId="LiveId" clId="{11C91A3B-277C-4A78-8DBB-6A5A1673F7BA}" dt="2026-01-28T14:14:27.921" v="6274" actId="14100"/>
          <ac:spMkLst>
            <pc:docMk/>
            <pc:sldMk cId="3874429443" sldId="307"/>
            <ac:spMk id="22" creationId="{6C6F793A-7011-CB97-28F0-A77E3CC1005E}"/>
          </ac:spMkLst>
        </pc:spChg>
        <pc:spChg chg="add mod ord">
          <ac:chgData name="Vardaan Kulshreshtha" userId="6db5a29ce8bfebfb" providerId="LiveId" clId="{11C91A3B-277C-4A78-8DBB-6A5A1673F7BA}" dt="2026-01-28T14:15:21.614" v="6281" actId="14100"/>
          <ac:spMkLst>
            <pc:docMk/>
            <pc:sldMk cId="3874429443" sldId="307"/>
            <ac:spMk id="23" creationId="{AB86AC44-D3C7-83E6-F697-5C56DCC78067}"/>
          </ac:spMkLst>
        </pc:spChg>
        <pc:spChg chg="mod">
          <ac:chgData name="Vardaan Kulshreshtha" userId="6db5a29ce8bfebfb" providerId="LiveId" clId="{11C91A3B-277C-4A78-8DBB-6A5A1673F7BA}" dt="2026-01-28T12:31:57.210" v="5699"/>
          <ac:spMkLst>
            <pc:docMk/>
            <pc:sldMk cId="3874429443" sldId="307"/>
            <ac:spMk id="23" creationId="{DEC40A1E-C05B-8368-2807-7E737AEA95AF}"/>
          </ac:spMkLst>
        </pc:spChg>
        <pc:spChg chg="add mod ord">
          <ac:chgData name="Vardaan Kulshreshtha" userId="6db5a29ce8bfebfb" providerId="LiveId" clId="{11C91A3B-277C-4A78-8DBB-6A5A1673F7BA}" dt="2026-01-28T14:15:56.769" v="6288" actId="207"/>
          <ac:spMkLst>
            <pc:docMk/>
            <pc:sldMk cId="3874429443" sldId="307"/>
            <ac:spMk id="24" creationId="{54BC6F95-C58D-448A-53C8-EA35A9CB1433}"/>
          </ac:spMkLst>
        </pc:spChg>
        <pc:spChg chg="mod">
          <ac:chgData name="Vardaan Kulshreshtha" userId="6db5a29ce8bfebfb" providerId="LiveId" clId="{11C91A3B-277C-4A78-8DBB-6A5A1673F7BA}" dt="2026-01-28T12:31:57.210" v="5699"/>
          <ac:spMkLst>
            <pc:docMk/>
            <pc:sldMk cId="3874429443" sldId="307"/>
            <ac:spMk id="24" creationId="{813E37FD-243E-448D-529E-061D0E35AC52}"/>
          </ac:spMkLst>
        </pc:spChg>
        <pc:spChg chg="add mod ord">
          <ac:chgData name="Vardaan Kulshreshtha" userId="6db5a29ce8bfebfb" providerId="LiveId" clId="{11C91A3B-277C-4A78-8DBB-6A5A1673F7BA}" dt="2026-01-28T14:16:24.040" v="6294" actId="207"/>
          <ac:spMkLst>
            <pc:docMk/>
            <pc:sldMk cId="3874429443" sldId="307"/>
            <ac:spMk id="25" creationId="{40E091C3-B323-099A-E53C-2E873DA41014}"/>
          </ac:spMkLst>
        </pc:spChg>
        <pc:spChg chg="add mod ord">
          <ac:chgData name="Vardaan Kulshreshtha" userId="6db5a29ce8bfebfb" providerId="LiveId" clId="{11C91A3B-277C-4A78-8DBB-6A5A1673F7BA}" dt="2026-01-28T14:16:52.590" v="6310" actId="14100"/>
          <ac:spMkLst>
            <pc:docMk/>
            <pc:sldMk cId="3874429443" sldId="307"/>
            <ac:spMk id="26" creationId="{593212DA-F192-4809-1539-FFA060536CA6}"/>
          </ac:spMkLst>
        </pc:spChg>
        <pc:spChg chg="add mod ord">
          <ac:chgData name="Vardaan Kulshreshtha" userId="6db5a29ce8bfebfb" providerId="LiveId" clId="{11C91A3B-277C-4A78-8DBB-6A5A1673F7BA}" dt="2026-01-28T14:17:21.474" v="6315" actId="207"/>
          <ac:spMkLst>
            <pc:docMk/>
            <pc:sldMk cId="3874429443" sldId="307"/>
            <ac:spMk id="28" creationId="{077844D5-2A10-B7C3-F1C6-B9F1B0224AA5}"/>
          </ac:spMkLst>
        </pc:spChg>
        <pc:spChg chg="del mod topLvl">
          <ac:chgData name="Vardaan Kulshreshtha" userId="6db5a29ce8bfebfb" providerId="LiveId" clId="{11C91A3B-277C-4A78-8DBB-6A5A1673F7BA}" dt="2026-01-28T12:33:13.502" v="5712" actId="478"/>
          <ac:spMkLst>
            <pc:docMk/>
            <pc:sldMk cId="3874429443" sldId="307"/>
            <ac:spMk id="28" creationId="{2930C4B0-CE1A-BDF6-0DD3-78C4813D3A1D}"/>
          </ac:spMkLst>
        </pc:spChg>
        <pc:spChg chg="mod">
          <ac:chgData name="Vardaan Kulshreshtha" userId="6db5a29ce8bfebfb" providerId="LiveId" clId="{11C91A3B-277C-4A78-8DBB-6A5A1673F7BA}" dt="2026-01-28T12:33:10.838" v="5711"/>
          <ac:spMkLst>
            <pc:docMk/>
            <pc:sldMk cId="3874429443" sldId="307"/>
            <ac:spMk id="29" creationId="{39B88E18-13C6-1466-9B53-59163A618963}"/>
          </ac:spMkLst>
        </pc:spChg>
        <pc:spChg chg="add mod ord">
          <ac:chgData name="Vardaan Kulshreshtha" userId="6db5a29ce8bfebfb" providerId="LiveId" clId="{11C91A3B-277C-4A78-8DBB-6A5A1673F7BA}" dt="2026-01-28T14:17:48.858" v="6320" actId="14100"/>
          <ac:spMkLst>
            <pc:docMk/>
            <pc:sldMk cId="3874429443" sldId="307"/>
            <ac:spMk id="31" creationId="{C3DF1D15-85C1-A814-7295-2E8512B5AFDB}"/>
          </ac:spMkLst>
        </pc:spChg>
        <pc:spChg chg="add del mod ord">
          <ac:chgData name="Vardaan Kulshreshtha" userId="6db5a29ce8bfebfb" providerId="LiveId" clId="{11C91A3B-277C-4A78-8DBB-6A5A1673F7BA}" dt="2026-01-28T14:18:27.549" v="6329" actId="20577"/>
          <ac:spMkLst>
            <pc:docMk/>
            <pc:sldMk cId="3874429443" sldId="307"/>
            <ac:spMk id="32" creationId="{1FB46D3F-25D5-D018-ADC7-FAC5879C416F}"/>
          </ac:spMkLst>
        </pc:spChg>
        <pc:spChg chg="del mod topLvl">
          <ac:chgData name="Vardaan Kulshreshtha" userId="6db5a29ce8bfebfb" providerId="LiveId" clId="{11C91A3B-277C-4A78-8DBB-6A5A1673F7BA}" dt="2026-01-28T12:25:18.308" v="5632" actId="478"/>
          <ac:spMkLst>
            <pc:docMk/>
            <pc:sldMk cId="3874429443" sldId="307"/>
            <ac:spMk id="32" creationId="{A7BE183B-6BF1-BFA5-FCBC-B9484F9FF92D}"/>
          </ac:spMkLst>
        </pc:spChg>
        <pc:spChg chg="add mod ord">
          <ac:chgData name="Vardaan Kulshreshtha" userId="6db5a29ce8bfebfb" providerId="LiveId" clId="{11C91A3B-277C-4A78-8DBB-6A5A1673F7BA}" dt="2026-01-28T14:18:57.818" v="6337" actId="207"/>
          <ac:spMkLst>
            <pc:docMk/>
            <pc:sldMk cId="3874429443" sldId="307"/>
            <ac:spMk id="33" creationId="{2BE7EF04-7FA1-1205-FC3D-0B521A265A90}"/>
          </ac:spMkLst>
        </pc:spChg>
        <pc:spChg chg="add mod ord">
          <ac:chgData name="Vardaan Kulshreshtha" userId="6db5a29ce8bfebfb" providerId="LiveId" clId="{11C91A3B-277C-4A78-8DBB-6A5A1673F7BA}" dt="2026-01-28T14:19:57.394" v="6345" actId="14100"/>
          <ac:spMkLst>
            <pc:docMk/>
            <pc:sldMk cId="3874429443" sldId="307"/>
            <ac:spMk id="34" creationId="{56FED8D4-524A-A5C3-F01B-6117DAFA402E}"/>
          </ac:spMkLst>
        </pc:spChg>
        <pc:spChg chg="add mod ord">
          <ac:chgData name="Vardaan Kulshreshtha" userId="6db5a29ce8bfebfb" providerId="LiveId" clId="{11C91A3B-277C-4A78-8DBB-6A5A1673F7BA}" dt="2026-01-28T14:20:30.042" v="6346" actId="14100"/>
          <ac:spMkLst>
            <pc:docMk/>
            <pc:sldMk cId="3874429443" sldId="307"/>
            <ac:spMk id="35" creationId="{7F0B9827-E7AE-8582-1F22-740EC7CAAD86}"/>
          </ac:spMkLst>
        </pc:spChg>
        <pc:spChg chg="add mod ord">
          <ac:chgData name="Vardaan Kulshreshtha" userId="6db5a29ce8bfebfb" providerId="LiveId" clId="{11C91A3B-277C-4A78-8DBB-6A5A1673F7BA}" dt="2026-01-28T14:21:26.886" v="6459" actId="14100"/>
          <ac:spMkLst>
            <pc:docMk/>
            <pc:sldMk cId="3874429443" sldId="307"/>
            <ac:spMk id="36" creationId="{502DEB9E-1476-A130-7B01-3C373DF8DAE1}"/>
          </ac:spMkLst>
        </pc:spChg>
        <pc:spChg chg="del">
          <ac:chgData name="Vardaan Kulshreshtha" userId="6db5a29ce8bfebfb" providerId="LiveId" clId="{11C91A3B-277C-4A78-8DBB-6A5A1673F7BA}" dt="2026-01-28T12:25:21.626" v="5633" actId="478"/>
          <ac:spMkLst>
            <pc:docMk/>
            <pc:sldMk cId="3874429443" sldId="307"/>
            <ac:spMk id="36" creationId="{B0DE1FD1-AFDD-8D77-8FD7-82340A8DF5A0}"/>
          </ac:spMkLst>
        </pc:spChg>
        <pc:spChg chg="add mod ord">
          <ac:chgData name="Vardaan Kulshreshtha" userId="6db5a29ce8bfebfb" providerId="LiveId" clId="{11C91A3B-277C-4A78-8DBB-6A5A1673F7BA}" dt="2026-01-28T14:23:08.596" v="6473" actId="207"/>
          <ac:spMkLst>
            <pc:docMk/>
            <pc:sldMk cId="3874429443" sldId="307"/>
            <ac:spMk id="37" creationId="{69BF24DD-4420-589B-FBD3-FF8F15075DE0}"/>
          </ac:spMkLst>
        </pc:spChg>
        <pc:spChg chg="add mod ord">
          <ac:chgData name="Vardaan Kulshreshtha" userId="6db5a29ce8bfebfb" providerId="LiveId" clId="{11C91A3B-277C-4A78-8DBB-6A5A1673F7BA}" dt="2026-01-28T14:23:55.794" v="6478" actId="14100"/>
          <ac:spMkLst>
            <pc:docMk/>
            <pc:sldMk cId="3874429443" sldId="307"/>
            <ac:spMk id="38" creationId="{055920F4-6468-8AE2-72B8-2292174A1600}"/>
          </ac:spMkLst>
        </pc:spChg>
        <pc:spChg chg="del">
          <ac:chgData name="Vardaan Kulshreshtha" userId="6db5a29ce8bfebfb" providerId="LiveId" clId="{11C91A3B-277C-4A78-8DBB-6A5A1673F7BA}" dt="2026-01-28T12:25:21.626" v="5633" actId="478"/>
          <ac:spMkLst>
            <pc:docMk/>
            <pc:sldMk cId="3874429443" sldId="307"/>
            <ac:spMk id="38" creationId="{9D130495-BB5E-4422-11FE-DC647713767D}"/>
          </ac:spMkLst>
        </pc:spChg>
        <pc:spChg chg="add mod ord">
          <ac:chgData name="Vardaan Kulshreshtha" userId="6db5a29ce8bfebfb" providerId="LiveId" clId="{11C91A3B-277C-4A78-8DBB-6A5A1673F7BA}" dt="2026-01-28T14:24:40.425" v="6486" actId="14100"/>
          <ac:spMkLst>
            <pc:docMk/>
            <pc:sldMk cId="3874429443" sldId="307"/>
            <ac:spMk id="39" creationId="{DDEBA7CF-EB10-E872-9643-9EA46F2A34A7}"/>
          </ac:spMkLst>
        </pc:spChg>
        <pc:spChg chg="del">
          <ac:chgData name="Vardaan Kulshreshtha" userId="6db5a29ce8bfebfb" providerId="LiveId" clId="{11C91A3B-277C-4A78-8DBB-6A5A1673F7BA}" dt="2026-01-28T12:25:21.626" v="5633" actId="478"/>
          <ac:spMkLst>
            <pc:docMk/>
            <pc:sldMk cId="3874429443" sldId="307"/>
            <ac:spMk id="40" creationId="{424E0724-3189-182D-9F63-B49668B4068D}"/>
          </ac:spMkLst>
        </pc:spChg>
        <pc:spChg chg="add mod ord">
          <ac:chgData name="Vardaan Kulshreshtha" userId="6db5a29ce8bfebfb" providerId="LiveId" clId="{11C91A3B-277C-4A78-8DBB-6A5A1673F7BA}" dt="2026-01-28T14:25:33.655" v="6493" actId="207"/>
          <ac:spMkLst>
            <pc:docMk/>
            <pc:sldMk cId="3874429443" sldId="307"/>
            <ac:spMk id="40" creationId="{6F952DBA-1D83-E57A-5054-4EAD87405265}"/>
          </ac:spMkLst>
        </pc:spChg>
        <pc:spChg chg="add mod ord">
          <ac:chgData name="Vardaan Kulshreshtha" userId="6db5a29ce8bfebfb" providerId="LiveId" clId="{11C91A3B-277C-4A78-8DBB-6A5A1673F7BA}" dt="2026-01-28T14:26:08.528" v="6508" actId="14100"/>
          <ac:spMkLst>
            <pc:docMk/>
            <pc:sldMk cId="3874429443" sldId="307"/>
            <ac:spMk id="41" creationId="{FB01B7D1-F3B9-3BE5-9564-1974D96145DC}"/>
          </ac:spMkLst>
        </pc:spChg>
        <pc:spChg chg="del">
          <ac:chgData name="Vardaan Kulshreshtha" userId="6db5a29ce8bfebfb" providerId="LiveId" clId="{11C91A3B-277C-4A78-8DBB-6A5A1673F7BA}" dt="2026-01-28T12:25:21.626" v="5633" actId="478"/>
          <ac:spMkLst>
            <pc:docMk/>
            <pc:sldMk cId="3874429443" sldId="307"/>
            <ac:spMk id="42" creationId="{29775EB6-180D-DF45-0118-AD14F8287079}"/>
          </ac:spMkLst>
        </pc:spChg>
        <pc:spChg chg="add mod ord">
          <ac:chgData name="Vardaan Kulshreshtha" userId="6db5a29ce8bfebfb" providerId="LiveId" clId="{11C91A3B-277C-4A78-8DBB-6A5A1673F7BA}" dt="2026-01-28T14:26:41.952" v="6514" actId="207"/>
          <ac:spMkLst>
            <pc:docMk/>
            <pc:sldMk cId="3874429443" sldId="307"/>
            <ac:spMk id="42" creationId="{4BC3062A-14B9-D154-775B-10ADCB1D46C7}"/>
          </ac:spMkLst>
        </pc:spChg>
        <pc:spChg chg="del">
          <ac:chgData name="Vardaan Kulshreshtha" userId="6db5a29ce8bfebfb" providerId="LiveId" clId="{11C91A3B-277C-4A78-8DBB-6A5A1673F7BA}" dt="2026-01-28T12:25:21.626" v="5633" actId="478"/>
          <ac:spMkLst>
            <pc:docMk/>
            <pc:sldMk cId="3874429443" sldId="307"/>
            <ac:spMk id="44" creationId="{11BD4AEC-8944-04C0-61B8-04809E424C26}"/>
          </ac:spMkLst>
        </pc:spChg>
        <pc:spChg chg="del">
          <ac:chgData name="Vardaan Kulshreshtha" userId="6db5a29ce8bfebfb" providerId="LiveId" clId="{11C91A3B-277C-4A78-8DBB-6A5A1673F7BA}" dt="2026-01-28T12:25:21.626" v="5633" actId="478"/>
          <ac:spMkLst>
            <pc:docMk/>
            <pc:sldMk cId="3874429443" sldId="307"/>
            <ac:spMk id="46" creationId="{1FA45F10-56C7-35B2-4B19-CE798B198B7F}"/>
          </ac:spMkLst>
        </pc:spChg>
        <pc:grpChg chg="add del mod">
          <ac:chgData name="Vardaan Kulshreshtha" userId="6db5a29ce8bfebfb" providerId="LiveId" clId="{11C91A3B-277C-4A78-8DBB-6A5A1673F7BA}" dt="2026-01-28T13:53:16.154" v="5720" actId="478"/>
          <ac:grpSpMkLst>
            <pc:docMk/>
            <pc:sldMk cId="3874429443" sldId="307"/>
            <ac:grpSpMk id="2" creationId="{6F28F2F1-699F-B169-7C96-723DE5E31B6B}"/>
          </ac:grpSpMkLst>
        </pc:grpChg>
        <pc:grpChg chg="mod ord topLvl">
          <ac:chgData name="Vardaan Kulshreshtha" userId="6db5a29ce8bfebfb" providerId="LiveId" clId="{11C91A3B-277C-4A78-8DBB-6A5A1673F7BA}" dt="2026-01-28T14:30:56.808" v="6564" actId="170"/>
          <ac:grpSpMkLst>
            <pc:docMk/>
            <pc:sldMk cId="3874429443" sldId="307"/>
            <ac:grpSpMk id="3" creationId="{036DFFEB-ECA7-441B-FD82-DB1EEA739683}"/>
          </ac:grpSpMkLst>
        </pc:grpChg>
        <pc:grpChg chg="del">
          <ac:chgData name="Vardaan Kulshreshtha" userId="6db5a29ce8bfebfb" providerId="LiveId" clId="{11C91A3B-277C-4A78-8DBB-6A5A1673F7BA}" dt="2026-01-28T12:25:21.626" v="5633" actId="478"/>
          <ac:grpSpMkLst>
            <pc:docMk/>
            <pc:sldMk cId="3874429443" sldId="307"/>
            <ac:grpSpMk id="3" creationId="{8CD4955D-FFFC-3314-8ADC-F2A4392BD0D1}"/>
          </ac:grpSpMkLst>
        </pc:grpChg>
        <pc:grpChg chg="del">
          <ac:chgData name="Vardaan Kulshreshtha" userId="6db5a29ce8bfebfb" providerId="LiveId" clId="{11C91A3B-277C-4A78-8DBB-6A5A1673F7BA}" dt="2026-01-28T12:25:21.626" v="5633" actId="478"/>
          <ac:grpSpMkLst>
            <pc:docMk/>
            <pc:sldMk cId="3874429443" sldId="307"/>
            <ac:grpSpMk id="4" creationId="{94B2DA01-B0E7-1888-A5F7-47FA18CEDC0A}"/>
          </ac:grpSpMkLst>
        </pc:grpChg>
        <pc:grpChg chg="del">
          <ac:chgData name="Vardaan Kulshreshtha" userId="6db5a29ce8bfebfb" providerId="LiveId" clId="{11C91A3B-277C-4A78-8DBB-6A5A1673F7BA}" dt="2026-01-28T12:25:21.626" v="5633" actId="478"/>
          <ac:grpSpMkLst>
            <pc:docMk/>
            <pc:sldMk cId="3874429443" sldId="307"/>
            <ac:grpSpMk id="5" creationId="{5DC883B3-C088-707C-D9DC-78AEFF2CE862}"/>
          </ac:grpSpMkLst>
        </pc:grpChg>
        <pc:grpChg chg="add del mod">
          <ac:chgData name="Vardaan Kulshreshtha" userId="6db5a29ce8bfebfb" providerId="LiveId" clId="{11C91A3B-277C-4A78-8DBB-6A5A1673F7BA}" dt="2026-01-28T13:53:13.510" v="5719" actId="478"/>
          <ac:grpSpMkLst>
            <pc:docMk/>
            <pc:sldMk cId="3874429443" sldId="307"/>
            <ac:grpSpMk id="7" creationId="{D7D32696-EF17-69DD-BBE6-054E2FC9C17C}"/>
          </ac:grpSpMkLst>
        </pc:grpChg>
        <pc:grpChg chg="del mod">
          <ac:chgData name="Vardaan Kulshreshtha" userId="6db5a29ce8bfebfb" providerId="LiveId" clId="{11C91A3B-277C-4A78-8DBB-6A5A1673F7BA}" dt="2026-01-28T12:25:11.990" v="5629" actId="165"/>
          <ac:grpSpMkLst>
            <pc:docMk/>
            <pc:sldMk cId="3874429443" sldId="307"/>
            <ac:grpSpMk id="8" creationId="{8D9FF0E7-85EA-6D10-ECE5-72A65F6879A0}"/>
          </ac:grpSpMkLst>
        </pc:grpChg>
        <pc:grpChg chg="mod ord topLvl">
          <ac:chgData name="Vardaan Kulshreshtha" userId="6db5a29ce8bfebfb" providerId="LiveId" clId="{11C91A3B-277C-4A78-8DBB-6A5A1673F7BA}" dt="2026-01-28T14:31:01.950" v="6565" actId="171"/>
          <ac:grpSpMkLst>
            <pc:docMk/>
            <pc:sldMk cId="3874429443" sldId="307"/>
            <ac:grpSpMk id="8" creationId="{C58A49E7-14B2-FA82-BA0D-5E507687816B}"/>
          </ac:grpSpMkLst>
        </pc:grpChg>
        <pc:grpChg chg="del">
          <ac:chgData name="Vardaan Kulshreshtha" userId="6db5a29ce8bfebfb" providerId="LiveId" clId="{11C91A3B-277C-4A78-8DBB-6A5A1673F7BA}" dt="2026-01-28T12:25:21.626" v="5633" actId="478"/>
          <ac:grpSpMkLst>
            <pc:docMk/>
            <pc:sldMk cId="3874429443" sldId="307"/>
            <ac:grpSpMk id="12" creationId="{0F118742-3302-3515-76F5-ABD34D8C4283}"/>
          </ac:grpSpMkLst>
        </pc:grpChg>
        <pc:grpChg chg="add del mod">
          <ac:chgData name="Vardaan Kulshreshtha" userId="6db5a29ce8bfebfb" providerId="LiveId" clId="{11C91A3B-277C-4A78-8DBB-6A5A1673F7BA}" dt="2026-01-28T12:27:53.202" v="5657" actId="478"/>
          <ac:grpSpMkLst>
            <pc:docMk/>
            <pc:sldMk cId="3874429443" sldId="307"/>
            <ac:grpSpMk id="14" creationId="{7DEB19C9-AFDD-E517-F1BD-09D17E39406C}"/>
          </ac:grpSpMkLst>
        </pc:grpChg>
        <pc:grpChg chg="add del mod">
          <ac:chgData name="Vardaan Kulshreshtha" userId="6db5a29ce8bfebfb" providerId="LiveId" clId="{11C91A3B-277C-4A78-8DBB-6A5A1673F7BA}" dt="2026-01-28T12:32:26.384" v="5703" actId="165"/>
          <ac:grpSpMkLst>
            <pc:docMk/>
            <pc:sldMk cId="3874429443" sldId="307"/>
            <ac:grpSpMk id="18" creationId="{94AC07DE-4274-5F6F-C706-452174B286B9}"/>
          </ac:grpSpMkLst>
        </pc:grpChg>
        <pc:grpChg chg="add mod">
          <ac:chgData name="Vardaan Kulshreshtha" userId="6db5a29ce8bfebfb" providerId="LiveId" clId="{11C91A3B-277C-4A78-8DBB-6A5A1673F7BA}" dt="2026-01-28T12:31:57.210" v="5699"/>
          <ac:grpSpMkLst>
            <pc:docMk/>
            <pc:sldMk cId="3874429443" sldId="307"/>
            <ac:grpSpMk id="21" creationId="{5E5E72EE-65BD-9A91-946E-8E633EA3AA19}"/>
          </ac:grpSpMkLst>
        </pc:grpChg>
        <pc:grpChg chg="mod">
          <ac:chgData name="Vardaan Kulshreshtha" userId="6db5a29ce8bfebfb" providerId="LiveId" clId="{11C91A3B-277C-4A78-8DBB-6A5A1673F7BA}" dt="2026-01-28T12:31:57.210" v="5699"/>
          <ac:grpSpMkLst>
            <pc:docMk/>
            <pc:sldMk cId="3874429443" sldId="307"/>
            <ac:grpSpMk id="22" creationId="{A43C9E50-9B7F-8EDC-00F9-D3396A944672}"/>
          </ac:grpSpMkLst>
        </pc:grpChg>
        <pc:grpChg chg="add del mod">
          <ac:chgData name="Vardaan Kulshreshtha" userId="6db5a29ce8bfebfb" providerId="LiveId" clId="{11C91A3B-277C-4A78-8DBB-6A5A1673F7BA}" dt="2026-01-28T12:33:13.502" v="5712" actId="478"/>
          <ac:grpSpMkLst>
            <pc:docMk/>
            <pc:sldMk cId="3874429443" sldId="307"/>
            <ac:grpSpMk id="26" creationId="{6CC239BF-3769-18CD-8BEC-EFC8A9A14344}"/>
          </ac:grpSpMkLst>
        </pc:grpChg>
        <pc:grpChg chg="mod ord topLvl">
          <ac:chgData name="Vardaan Kulshreshtha" userId="6db5a29ce8bfebfb" providerId="LiveId" clId="{11C91A3B-277C-4A78-8DBB-6A5A1673F7BA}" dt="2026-01-28T14:30:49.837" v="6563" actId="166"/>
          <ac:grpSpMkLst>
            <pc:docMk/>
            <pc:sldMk cId="3874429443" sldId="307"/>
            <ac:grpSpMk id="27" creationId="{08D40018-DE6D-7E32-EC7C-94AF1A14576F}"/>
          </ac:grpSpMkLst>
        </pc:grpChg>
        <pc:picChg chg="mod">
          <ac:chgData name="Vardaan Kulshreshtha" userId="6db5a29ce8bfebfb" providerId="LiveId" clId="{11C91A3B-277C-4A78-8DBB-6A5A1673F7BA}" dt="2026-01-28T13:52:53.964" v="5715"/>
          <ac:picMkLst>
            <pc:docMk/>
            <pc:sldMk cId="3874429443" sldId="307"/>
            <ac:picMk id="6" creationId="{8AFF2F78-FEFD-2C08-0BBE-1D7B04AA0C9D}"/>
          </ac:picMkLst>
        </pc:picChg>
        <pc:picChg chg="mod">
          <ac:chgData name="Vardaan Kulshreshtha" userId="6db5a29ce8bfebfb" providerId="LiveId" clId="{11C91A3B-277C-4A78-8DBB-6A5A1673F7BA}" dt="2026-01-28T13:53:06.668" v="5717"/>
          <ac:picMkLst>
            <pc:docMk/>
            <pc:sldMk cId="3874429443" sldId="307"/>
            <ac:picMk id="11" creationId="{FBCDACB7-95C5-C0E2-0EBC-1FA9BAB6DD29}"/>
          </ac:picMkLst>
        </pc:picChg>
        <pc:picChg chg="add del">
          <ac:chgData name="Vardaan Kulshreshtha" userId="6db5a29ce8bfebfb" providerId="LiveId" clId="{11C91A3B-277C-4A78-8DBB-6A5A1673F7BA}" dt="2026-01-28T12:24:24.422" v="5625" actId="478"/>
          <ac:picMkLst>
            <pc:docMk/>
            <pc:sldMk cId="3874429443" sldId="307"/>
            <ac:picMk id="13" creationId="{317AFA0A-85CF-8945-A78E-A35BD0F7C0A9}"/>
          </ac:picMkLst>
        </pc:picChg>
        <pc:picChg chg="add del mod topLvl">
          <ac:chgData name="Vardaan Kulshreshtha" userId="6db5a29ce8bfebfb" providerId="LiveId" clId="{11C91A3B-277C-4A78-8DBB-6A5A1673F7BA}" dt="2026-01-28T12:27:53.202" v="5657" actId="478"/>
          <ac:picMkLst>
            <pc:docMk/>
            <pc:sldMk cId="3874429443" sldId="307"/>
            <ac:picMk id="16" creationId="{AB88C86F-CD79-83CD-D80A-CCF099B882E4}"/>
          </ac:picMkLst>
        </pc:picChg>
        <pc:picChg chg="del mod topLvl">
          <ac:chgData name="Vardaan Kulshreshtha" userId="6db5a29ce8bfebfb" providerId="LiveId" clId="{11C91A3B-277C-4A78-8DBB-6A5A1673F7BA}" dt="2026-01-28T12:33:10.683" v="5710" actId="478"/>
          <ac:picMkLst>
            <pc:docMk/>
            <pc:sldMk cId="3874429443" sldId="307"/>
            <ac:picMk id="20" creationId="{20908A97-E3F9-3A23-129C-83EDDCD071FD}"/>
          </ac:picMkLst>
        </pc:picChg>
        <pc:picChg chg="mod">
          <ac:chgData name="Vardaan Kulshreshtha" userId="6db5a29ce8bfebfb" providerId="LiveId" clId="{11C91A3B-277C-4A78-8DBB-6A5A1673F7BA}" dt="2026-01-28T12:31:57.210" v="5699"/>
          <ac:picMkLst>
            <pc:docMk/>
            <pc:sldMk cId="3874429443" sldId="307"/>
            <ac:picMk id="25" creationId="{094170E6-DEA5-B932-096D-3937A3FA8EEA}"/>
          </ac:picMkLst>
        </pc:picChg>
        <pc:picChg chg="mod">
          <ac:chgData name="Vardaan Kulshreshtha" userId="6db5a29ce8bfebfb" providerId="LiveId" clId="{11C91A3B-277C-4A78-8DBB-6A5A1673F7BA}" dt="2026-01-28T12:33:10.838" v="5711"/>
          <ac:picMkLst>
            <pc:docMk/>
            <pc:sldMk cId="3874429443" sldId="307"/>
            <ac:picMk id="30" creationId="{11980739-3490-84DA-4BBF-469D69DAC549}"/>
          </ac:picMkLst>
        </pc:picChg>
        <pc:picChg chg="del mod topLvl">
          <ac:chgData name="Vardaan Kulshreshtha" userId="6db5a29ce8bfebfb" providerId="LiveId" clId="{11C91A3B-277C-4A78-8DBB-6A5A1673F7BA}" dt="2026-01-28T12:28:01.070" v="5658" actId="21"/>
          <ac:picMkLst>
            <pc:docMk/>
            <pc:sldMk cId="3874429443" sldId="307"/>
            <ac:picMk id="33" creationId="{2C7EA971-22A7-831D-BAC3-AB116C375C94}"/>
          </ac:picMkLst>
        </pc:picChg>
      </pc:sldChg>
      <pc:sldChg chg="modSp add del mod">
        <pc:chgData name="Vardaan Kulshreshtha" userId="6db5a29ce8bfebfb" providerId="LiveId" clId="{11C91A3B-277C-4A78-8DBB-6A5A1673F7BA}" dt="2026-01-28T12:23:16.496" v="5616" actId="47"/>
        <pc:sldMkLst>
          <pc:docMk/>
          <pc:sldMk cId="853655781" sldId="308"/>
        </pc:sldMkLst>
        <pc:spChg chg="mod">
          <ac:chgData name="Vardaan Kulshreshtha" userId="6db5a29ce8bfebfb" providerId="LiveId" clId="{11C91A3B-277C-4A78-8DBB-6A5A1673F7BA}" dt="2026-01-28T12:23:13.201" v="5615" actId="12788"/>
          <ac:spMkLst>
            <pc:docMk/>
            <pc:sldMk cId="853655781" sldId="308"/>
            <ac:spMk id="36" creationId="{1C2416CB-BB2F-A2CD-A3BA-1485148CE610}"/>
          </ac:spMkLst>
        </pc:spChg>
        <pc:spChg chg="mod">
          <ac:chgData name="Vardaan Kulshreshtha" userId="6db5a29ce8bfebfb" providerId="LiveId" clId="{11C91A3B-277C-4A78-8DBB-6A5A1673F7BA}" dt="2026-01-28T12:23:13.201" v="5615" actId="12788"/>
          <ac:spMkLst>
            <pc:docMk/>
            <pc:sldMk cId="853655781" sldId="308"/>
            <ac:spMk id="38" creationId="{A1F5EC30-BC30-0832-22E3-6C0B2767F82F}"/>
          </ac:spMkLst>
        </pc:spChg>
        <pc:spChg chg="mod">
          <ac:chgData name="Vardaan Kulshreshtha" userId="6db5a29ce8bfebfb" providerId="LiveId" clId="{11C91A3B-277C-4A78-8DBB-6A5A1673F7BA}" dt="2026-01-28T12:23:13.201" v="5615" actId="12788"/>
          <ac:spMkLst>
            <pc:docMk/>
            <pc:sldMk cId="853655781" sldId="308"/>
            <ac:spMk id="40" creationId="{C9F492AB-DFB6-A8A7-A02D-DE6A9F1F65F7}"/>
          </ac:spMkLst>
        </pc:spChg>
        <pc:spChg chg="mod">
          <ac:chgData name="Vardaan Kulshreshtha" userId="6db5a29ce8bfebfb" providerId="LiveId" clId="{11C91A3B-277C-4A78-8DBB-6A5A1673F7BA}" dt="2026-01-28T12:23:13.201" v="5615" actId="12788"/>
          <ac:spMkLst>
            <pc:docMk/>
            <pc:sldMk cId="853655781" sldId="308"/>
            <ac:spMk id="42" creationId="{9D544D38-2E39-A3DE-5280-B58CCD7E42FC}"/>
          </ac:spMkLst>
        </pc:spChg>
        <pc:spChg chg="mod">
          <ac:chgData name="Vardaan Kulshreshtha" userId="6db5a29ce8bfebfb" providerId="LiveId" clId="{11C91A3B-277C-4A78-8DBB-6A5A1673F7BA}" dt="2026-01-28T12:23:13.201" v="5615" actId="12788"/>
          <ac:spMkLst>
            <pc:docMk/>
            <pc:sldMk cId="853655781" sldId="308"/>
            <ac:spMk id="44" creationId="{29DF9559-3138-3768-0186-AB0D2C479C58}"/>
          </ac:spMkLst>
        </pc:spChg>
        <pc:spChg chg="mod">
          <ac:chgData name="Vardaan Kulshreshtha" userId="6db5a29ce8bfebfb" providerId="LiveId" clId="{11C91A3B-277C-4A78-8DBB-6A5A1673F7BA}" dt="2026-01-28T12:23:13.201" v="5615" actId="12788"/>
          <ac:spMkLst>
            <pc:docMk/>
            <pc:sldMk cId="853655781" sldId="308"/>
            <ac:spMk id="46" creationId="{36E5BD76-9C6A-DB37-2CBE-14DDA4D2FE07}"/>
          </ac:spMkLst>
        </pc:spChg>
        <pc:grpChg chg="mod">
          <ac:chgData name="Vardaan Kulshreshtha" userId="6db5a29ce8bfebfb" providerId="LiveId" clId="{11C91A3B-277C-4A78-8DBB-6A5A1673F7BA}" dt="2026-01-28T12:23:13.201" v="5615" actId="12788"/>
          <ac:grpSpMkLst>
            <pc:docMk/>
            <pc:sldMk cId="853655781" sldId="308"/>
            <ac:grpSpMk id="3" creationId="{C270A27F-5D8F-4E55-93AE-C5AF492894B4}"/>
          </ac:grpSpMkLst>
        </pc:grpChg>
        <pc:grpChg chg="mod">
          <ac:chgData name="Vardaan Kulshreshtha" userId="6db5a29ce8bfebfb" providerId="LiveId" clId="{11C91A3B-277C-4A78-8DBB-6A5A1673F7BA}" dt="2026-01-28T12:23:13.201" v="5615" actId="12788"/>
          <ac:grpSpMkLst>
            <pc:docMk/>
            <pc:sldMk cId="853655781" sldId="308"/>
            <ac:grpSpMk id="4" creationId="{2FC90FC0-8B70-48CF-EB31-FB9E30F6333F}"/>
          </ac:grpSpMkLst>
        </pc:grpChg>
        <pc:grpChg chg="mod">
          <ac:chgData name="Vardaan Kulshreshtha" userId="6db5a29ce8bfebfb" providerId="LiveId" clId="{11C91A3B-277C-4A78-8DBB-6A5A1673F7BA}" dt="2026-01-28T12:23:13.201" v="5615" actId="12788"/>
          <ac:grpSpMkLst>
            <pc:docMk/>
            <pc:sldMk cId="853655781" sldId="308"/>
            <ac:grpSpMk id="11" creationId="{38D17A85-015D-292E-9606-EEFD59607734}"/>
          </ac:grpSpMkLst>
        </pc:grpChg>
        <pc:grpChg chg="mod">
          <ac:chgData name="Vardaan Kulshreshtha" userId="6db5a29ce8bfebfb" providerId="LiveId" clId="{11C91A3B-277C-4A78-8DBB-6A5A1673F7BA}" dt="2026-01-28T12:23:13.201" v="5615" actId="12788"/>
          <ac:grpSpMkLst>
            <pc:docMk/>
            <pc:sldMk cId="853655781" sldId="308"/>
            <ac:grpSpMk id="12" creationId="{2555EC44-A5FB-565C-9777-5E8F8882006D}"/>
          </ac:grpSpMkLst>
        </pc:grpChg>
      </pc:sldChg>
      <pc:sldChg chg="modSp add mod">
        <pc:chgData name="Vardaan Kulshreshtha" userId="6db5a29ce8bfebfb" providerId="LiveId" clId="{11C91A3B-277C-4A78-8DBB-6A5A1673F7BA}" dt="2026-01-28T12:23:48.674" v="5620" actId="12789"/>
        <pc:sldMkLst>
          <pc:docMk/>
          <pc:sldMk cId="2268456286" sldId="308"/>
        </pc:sldMkLst>
        <pc:spChg chg="mod">
          <ac:chgData name="Vardaan Kulshreshtha" userId="6db5a29ce8bfebfb" providerId="LiveId" clId="{11C91A3B-277C-4A78-8DBB-6A5A1673F7BA}" dt="2026-01-28T12:23:48.674" v="5620" actId="12789"/>
          <ac:spMkLst>
            <pc:docMk/>
            <pc:sldMk cId="2268456286" sldId="308"/>
            <ac:spMk id="36" creationId="{61CECAE1-B9C0-E038-BDBF-C6C6789C082A}"/>
          </ac:spMkLst>
        </pc:spChg>
        <pc:spChg chg="mod">
          <ac:chgData name="Vardaan Kulshreshtha" userId="6db5a29ce8bfebfb" providerId="LiveId" clId="{11C91A3B-277C-4A78-8DBB-6A5A1673F7BA}" dt="2026-01-28T12:23:48.674" v="5620" actId="12789"/>
          <ac:spMkLst>
            <pc:docMk/>
            <pc:sldMk cId="2268456286" sldId="308"/>
            <ac:spMk id="38" creationId="{75500843-4E04-AF3A-68A5-F64013F9910B}"/>
          </ac:spMkLst>
        </pc:spChg>
        <pc:spChg chg="mod">
          <ac:chgData name="Vardaan Kulshreshtha" userId="6db5a29ce8bfebfb" providerId="LiveId" clId="{11C91A3B-277C-4A78-8DBB-6A5A1673F7BA}" dt="2026-01-28T12:23:48.674" v="5620" actId="12789"/>
          <ac:spMkLst>
            <pc:docMk/>
            <pc:sldMk cId="2268456286" sldId="308"/>
            <ac:spMk id="40" creationId="{5CE8A37F-12E7-E539-28F2-0894FD3077AB}"/>
          </ac:spMkLst>
        </pc:spChg>
        <pc:spChg chg="mod">
          <ac:chgData name="Vardaan Kulshreshtha" userId="6db5a29ce8bfebfb" providerId="LiveId" clId="{11C91A3B-277C-4A78-8DBB-6A5A1673F7BA}" dt="2026-01-28T12:23:48.674" v="5620" actId="12789"/>
          <ac:spMkLst>
            <pc:docMk/>
            <pc:sldMk cId="2268456286" sldId="308"/>
            <ac:spMk id="42" creationId="{110A8100-3946-4D37-0BD3-2F7D156C8810}"/>
          </ac:spMkLst>
        </pc:spChg>
        <pc:spChg chg="mod">
          <ac:chgData name="Vardaan Kulshreshtha" userId="6db5a29ce8bfebfb" providerId="LiveId" clId="{11C91A3B-277C-4A78-8DBB-6A5A1673F7BA}" dt="2026-01-28T12:23:48.674" v="5620" actId="12789"/>
          <ac:spMkLst>
            <pc:docMk/>
            <pc:sldMk cId="2268456286" sldId="308"/>
            <ac:spMk id="44" creationId="{72C6F8C1-70CA-BFFA-67DD-D3EA0F926572}"/>
          </ac:spMkLst>
        </pc:spChg>
        <pc:spChg chg="mod">
          <ac:chgData name="Vardaan Kulshreshtha" userId="6db5a29ce8bfebfb" providerId="LiveId" clId="{11C91A3B-277C-4A78-8DBB-6A5A1673F7BA}" dt="2026-01-28T12:23:48.674" v="5620" actId="12789"/>
          <ac:spMkLst>
            <pc:docMk/>
            <pc:sldMk cId="2268456286" sldId="308"/>
            <ac:spMk id="46" creationId="{E27F9606-5974-116A-AE18-E2CF52F12B54}"/>
          </ac:spMkLst>
        </pc:spChg>
        <pc:grpChg chg="mod">
          <ac:chgData name="Vardaan Kulshreshtha" userId="6db5a29ce8bfebfb" providerId="LiveId" clId="{11C91A3B-277C-4A78-8DBB-6A5A1673F7BA}" dt="2026-01-28T12:23:48.674" v="5620" actId="12789"/>
          <ac:grpSpMkLst>
            <pc:docMk/>
            <pc:sldMk cId="2268456286" sldId="308"/>
            <ac:grpSpMk id="2" creationId="{146FB065-FA33-6F35-E08C-3959B64420A9}"/>
          </ac:grpSpMkLst>
        </pc:grpChg>
        <pc:grpChg chg="mod">
          <ac:chgData name="Vardaan Kulshreshtha" userId="6db5a29ce8bfebfb" providerId="LiveId" clId="{11C91A3B-277C-4A78-8DBB-6A5A1673F7BA}" dt="2026-01-28T12:23:48.674" v="5620" actId="12789"/>
          <ac:grpSpMkLst>
            <pc:docMk/>
            <pc:sldMk cId="2268456286" sldId="308"/>
            <ac:grpSpMk id="3" creationId="{C890FEA2-25EE-3C14-7BD6-D65FA72155AC}"/>
          </ac:grpSpMkLst>
        </pc:grpChg>
        <pc:grpChg chg="mod">
          <ac:chgData name="Vardaan Kulshreshtha" userId="6db5a29ce8bfebfb" providerId="LiveId" clId="{11C91A3B-277C-4A78-8DBB-6A5A1673F7BA}" dt="2026-01-28T12:23:48.674" v="5620" actId="12789"/>
          <ac:grpSpMkLst>
            <pc:docMk/>
            <pc:sldMk cId="2268456286" sldId="308"/>
            <ac:grpSpMk id="4" creationId="{D8D8C97C-F229-0D19-04B0-34FF6C93667F}"/>
          </ac:grpSpMkLst>
        </pc:grpChg>
        <pc:grpChg chg="mod">
          <ac:chgData name="Vardaan Kulshreshtha" userId="6db5a29ce8bfebfb" providerId="LiveId" clId="{11C91A3B-277C-4A78-8DBB-6A5A1673F7BA}" dt="2026-01-28T12:23:48.674" v="5620" actId="12789"/>
          <ac:grpSpMkLst>
            <pc:docMk/>
            <pc:sldMk cId="2268456286" sldId="308"/>
            <ac:grpSpMk id="12" creationId="{B75D0996-17C1-094C-E662-3247E42AFFAE}"/>
          </ac:grpSpMkLst>
        </pc:grpChg>
      </pc:sldChg>
      <pc:sldChg chg="add ord">
        <pc:chgData name="Vardaan Kulshreshtha" userId="6db5a29ce8bfebfb" providerId="LiveId" clId="{11C91A3B-277C-4A78-8DBB-6A5A1673F7BA}" dt="2026-01-28T12:23:55.784" v="5623"/>
        <pc:sldMkLst>
          <pc:docMk/>
          <pc:sldMk cId="2865081592" sldId="309"/>
        </pc:sldMkLst>
      </pc:sldChg>
      <pc:sldChg chg="addSp delSp modSp add mod modShow modNotesTx">
        <pc:chgData name="Vardaan Kulshreshtha" userId="6db5a29ce8bfebfb" providerId="LiveId" clId="{11C91A3B-277C-4A78-8DBB-6A5A1673F7BA}" dt="2026-01-29T13:14:05.631" v="7382" actId="207"/>
        <pc:sldMkLst>
          <pc:docMk/>
          <pc:sldMk cId="1613784892" sldId="310"/>
        </pc:sldMkLst>
        <pc:spChg chg="add mod">
          <ac:chgData name="Vardaan Kulshreshtha" userId="6db5a29ce8bfebfb" providerId="LiveId" clId="{11C91A3B-277C-4A78-8DBB-6A5A1673F7BA}" dt="2026-01-29T12:07:06.521" v="6830"/>
          <ac:spMkLst>
            <pc:docMk/>
            <pc:sldMk cId="1613784892" sldId="310"/>
            <ac:spMk id="2" creationId="{BF7645E5-D3D1-2CEF-3D45-952B5F658FC9}"/>
          </ac:spMkLst>
        </pc:spChg>
        <pc:spChg chg="add mod">
          <ac:chgData name="Vardaan Kulshreshtha" userId="6db5a29ce8bfebfb" providerId="LiveId" clId="{11C91A3B-277C-4A78-8DBB-6A5A1673F7BA}" dt="2026-01-29T12:07:06.521" v="6830"/>
          <ac:spMkLst>
            <pc:docMk/>
            <pc:sldMk cId="1613784892" sldId="310"/>
            <ac:spMk id="7" creationId="{DFB53F85-4A6E-0433-500B-209D60C39FA7}"/>
          </ac:spMkLst>
        </pc:spChg>
        <pc:spChg chg="add mod">
          <ac:chgData name="Vardaan Kulshreshtha" userId="6db5a29ce8bfebfb" providerId="LiveId" clId="{11C91A3B-277C-4A78-8DBB-6A5A1673F7BA}" dt="2026-01-29T12:07:06.521" v="6830"/>
          <ac:spMkLst>
            <pc:docMk/>
            <pc:sldMk cId="1613784892" sldId="310"/>
            <ac:spMk id="8" creationId="{B7A14B8E-2C53-6814-EF38-1A59C5C66C84}"/>
          </ac:spMkLst>
        </pc:spChg>
        <pc:spChg chg="add mod">
          <ac:chgData name="Vardaan Kulshreshtha" userId="6db5a29ce8bfebfb" providerId="LiveId" clId="{11C91A3B-277C-4A78-8DBB-6A5A1673F7BA}" dt="2026-01-29T12:07:06.521" v="6830"/>
          <ac:spMkLst>
            <pc:docMk/>
            <pc:sldMk cId="1613784892" sldId="310"/>
            <ac:spMk id="10" creationId="{9085A2C0-26F4-26BB-A822-DB21B0668F25}"/>
          </ac:spMkLst>
        </pc:spChg>
        <pc:spChg chg="add mod">
          <ac:chgData name="Vardaan Kulshreshtha" userId="6db5a29ce8bfebfb" providerId="LiveId" clId="{11C91A3B-277C-4A78-8DBB-6A5A1673F7BA}" dt="2026-01-29T12:07:06.521" v="6830"/>
          <ac:spMkLst>
            <pc:docMk/>
            <pc:sldMk cId="1613784892" sldId="310"/>
            <ac:spMk id="11" creationId="{BF601660-81FF-76E3-3445-A37037F569A5}"/>
          </ac:spMkLst>
        </pc:spChg>
        <pc:spChg chg="del mod">
          <ac:chgData name="Vardaan Kulshreshtha" userId="6db5a29ce8bfebfb" providerId="LiveId" clId="{11C91A3B-277C-4A78-8DBB-6A5A1673F7BA}" dt="2026-01-29T12:33:11.106" v="7092" actId="21"/>
          <ac:spMkLst>
            <pc:docMk/>
            <pc:sldMk cId="1613784892" sldId="310"/>
            <ac:spMk id="12" creationId="{4D538058-3A39-82CA-3C9F-213304CCEF5A}"/>
          </ac:spMkLst>
        </pc:spChg>
        <pc:spChg chg="del mod">
          <ac:chgData name="Vardaan Kulshreshtha" userId="6db5a29ce8bfebfb" providerId="LiveId" clId="{11C91A3B-277C-4A78-8DBB-6A5A1673F7BA}" dt="2026-01-29T12:33:11.106" v="7092" actId="21"/>
          <ac:spMkLst>
            <pc:docMk/>
            <pc:sldMk cId="1613784892" sldId="310"/>
            <ac:spMk id="14" creationId="{1B384B8D-7EA4-B593-8ACE-7D178A65F196}"/>
          </ac:spMkLst>
        </pc:spChg>
        <pc:spChg chg="del">
          <ac:chgData name="Vardaan Kulshreshtha" userId="6db5a29ce8bfebfb" providerId="LiveId" clId="{11C91A3B-277C-4A78-8DBB-6A5A1673F7BA}" dt="2026-01-29T12:33:13.839" v="7093" actId="478"/>
          <ac:spMkLst>
            <pc:docMk/>
            <pc:sldMk cId="1613784892" sldId="310"/>
            <ac:spMk id="15" creationId="{D055A5A9-0CD1-939A-0A7A-F6E3DE9F58DA}"/>
          </ac:spMkLst>
        </pc:spChg>
        <pc:spChg chg="del">
          <ac:chgData name="Vardaan Kulshreshtha" userId="6db5a29ce8bfebfb" providerId="LiveId" clId="{11C91A3B-277C-4A78-8DBB-6A5A1673F7BA}" dt="2026-01-29T12:33:13.839" v="7093" actId="478"/>
          <ac:spMkLst>
            <pc:docMk/>
            <pc:sldMk cId="1613784892" sldId="310"/>
            <ac:spMk id="18" creationId="{F709EF16-E2D0-5295-AA8B-0D70DC80E9A1}"/>
          </ac:spMkLst>
        </pc:spChg>
        <pc:spChg chg="del">
          <ac:chgData name="Vardaan Kulshreshtha" userId="6db5a29ce8bfebfb" providerId="LiveId" clId="{11C91A3B-277C-4A78-8DBB-6A5A1673F7BA}" dt="2026-01-29T12:33:13.839" v="7093" actId="478"/>
          <ac:spMkLst>
            <pc:docMk/>
            <pc:sldMk cId="1613784892" sldId="310"/>
            <ac:spMk id="22" creationId="{7D23F861-AED4-84F2-043F-76C8C4737852}"/>
          </ac:spMkLst>
        </pc:spChg>
        <pc:spChg chg="del">
          <ac:chgData name="Vardaan Kulshreshtha" userId="6db5a29ce8bfebfb" providerId="LiveId" clId="{11C91A3B-277C-4A78-8DBB-6A5A1673F7BA}" dt="2026-01-29T12:33:13.839" v="7093" actId="478"/>
          <ac:spMkLst>
            <pc:docMk/>
            <pc:sldMk cId="1613784892" sldId="310"/>
            <ac:spMk id="24" creationId="{E84E60AF-3C48-049D-B5E4-974EC370EF5E}"/>
          </ac:spMkLst>
        </pc:spChg>
        <pc:spChg chg="del">
          <ac:chgData name="Vardaan Kulshreshtha" userId="6db5a29ce8bfebfb" providerId="LiveId" clId="{11C91A3B-277C-4A78-8DBB-6A5A1673F7BA}" dt="2026-01-29T12:33:13.839" v="7093" actId="478"/>
          <ac:spMkLst>
            <pc:docMk/>
            <pc:sldMk cId="1613784892" sldId="310"/>
            <ac:spMk id="25" creationId="{A80575FD-06A8-0B8F-0013-D238717DCDE7}"/>
          </ac:spMkLst>
        </pc:spChg>
        <pc:spChg chg="del">
          <ac:chgData name="Vardaan Kulshreshtha" userId="6db5a29ce8bfebfb" providerId="LiveId" clId="{11C91A3B-277C-4A78-8DBB-6A5A1673F7BA}" dt="2026-01-29T12:33:13.839" v="7093" actId="478"/>
          <ac:spMkLst>
            <pc:docMk/>
            <pc:sldMk cId="1613784892" sldId="310"/>
            <ac:spMk id="34" creationId="{FD9C8830-7848-4E27-219A-C194A0B30DFE}"/>
          </ac:spMkLst>
        </pc:spChg>
        <pc:spChg chg="del">
          <ac:chgData name="Vardaan Kulshreshtha" userId="6db5a29ce8bfebfb" providerId="LiveId" clId="{11C91A3B-277C-4A78-8DBB-6A5A1673F7BA}" dt="2026-01-29T12:33:13.839" v="7093" actId="478"/>
          <ac:spMkLst>
            <pc:docMk/>
            <pc:sldMk cId="1613784892" sldId="310"/>
            <ac:spMk id="36" creationId="{90D7B300-4108-9455-CE84-5617FD112625}"/>
          </ac:spMkLst>
        </pc:spChg>
        <pc:spChg chg="del">
          <ac:chgData name="Vardaan Kulshreshtha" userId="6db5a29ce8bfebfb" providerId="LiveId" clId="{11C91A3B-277C-4A78-8DBB-6A5A1673F7BA}" dt="2026-01-29T12:33:13.839" v="7093" actId="478"/>
          <ac:spMkLst>
            <pc:docMk/>
            <pc:sldMk cId="1613784892" sldId="310"/>
            <ac:spMk id="38" creationId="{78D92A4B-6080-CAA6-0828-4534256672AF}"/>
          </ac:spMkLst>
        </pc:spChg>
        <pc:spChg chg="del">
          <ac:chgData name="Vardaan Kulshreshtha" userId="6db5a29ce8bfebfb" providerId="LiveId" clId="{11C91A3B-277C-4A78-8DBB-6A5A1673F7BA}" dt="2026-01-29T12:33:13.839" v="7093" actId="478"/>
          <ac:spMkLst>
            <pc:docMk/>
            <pc:sldMk cId="1613784892" sldId="310"/>
            <ac:spMk id="39" creationId="{7AC47C76-9CF5-0072-435B-BB8605C6F3E2}"/>
          </ac:spMkLst>
        </pc:spChg>
        <pc:spChg chg="del">
          <ac:chgData name="Vardaan Kulshreshtha" userId="6db5a29ce8bfebfb" providerId="LiveId" clId="{11C91A3B-277C-4A78-8DBB-6A5A1673F7BA}" dt="2026-01-29T12:33:13.839" v="7093" actId="478"/>
          <ac:spMkLst>
            <pc:docMk/>
            <pc:sldMk cId="1613784892" sldId="310"/>
            <ac:spMk id="41" creationId="{B17CD360-F999-CCA0-7D9B-3796C4112D62}"/>
          </ac:spMkLst>
        </pc:spChg>
        <pc:spChg chg="mod">
          <ac:chgData name="Vardaan Kulshreshtha" userId="6db5a29ce8bfebfb" providerId="LiveId" clId="{11C91A3B-277C-4A78-8DBB-6A5A1673F7BA}" dt="2026-01-29T12:07:06.521" v="6830"/>
          <ac:spMkLst>
            <pc:docMk/>
            <pc:sldMk cId="1613784892" sldId="310"/>
            <ac:spMk id="45" creationId="{46EF6189-81EE-AE20-EB3E-B365C2BEFD7E}"/>
          </ac:spMkLst>
        </pc:spChg>
        <pc:spChg chg="mod">
          <ac:chgData name="Vardaan Kulshreshtha" userId="6db5a29ce8bfebfb" providerId="LiveId" clId="{11C91A3B-277C-4A78-8DBB-6A5A1673F7BA}" dt="2026-01-29T12:07:06.521" v="6830"/>
          <ac:spMkLst>
            <pc:docMk/>
            <pc:sldMk cId="1613784892" sldId="310"/>
            <ac:spMk id="51" creationId="{0A5FE095-E790-98C3-B254-D75AADB48650}"/>
          </ac:spMkLst>
        </pc:spChg>
        <pc:spChg chg="mod">
          <ac:chgData name="Vardaan Kulshreshtha" userId="6db5a29ce8bfebfb" providerId="LiveId" clId="{11C91A3B-277C-4A78-8DBB-6A5A1673F7BA}" dt="2026-01-29T12:07:06.521" v="6830"/>
          <ac:spMkLst>
            <pc:docMk/>
            <pc:sldMk cId="1613784892" sldId="310"/>
            <ac:spMk id="56" creationId="{55756C8F-DBB4-585F-0A56-2F64C8405673}"/>
          </ac:spMkLst>
        </pc:spChg>
        <pc:spChg chg="add mod">
          <ac:chgData name="Vardaan Kulshreshtha" userId="6db5a29ce8bfebfb" providerId="LiveId" clId="{11C91A3B-277C-4A78-8DBB-6A5A1673F7BA}" dt="2026-01-29T12:07:06.521" v="6830"/>
          <ac:spMkLst>
            <pc:docMk/>
            <pc:sldMk cId="1613784892" sldId="310"/>
            <ac:spMk id="68" creationId="{26CAF66F-4892-4B59-CC67-2505D6020304}"/>
          </ac:spMkLst>
        </pc:spChg>
        <pc:spChg chg="add mod">
          <ac:chgData name="Vardaan Kulshreshtha" userId="6db5a29ce8bfebfb" providerId="LiveId" clId="{11C91A3B-277C-4A78-8DBB-6A5A1673F7BA}" dt="2026-01-29T12:07:06.521" v="6830"/>
          <ac:spMkLst>
            <pc:docMk/>
            <pc:sldMk cId="1613784892" sldId="310"/>
            <ac:spMk id="70" creationId="{4E4936C9-5415-0D20-6369-3697B78134C1}"/>
          </ac:spMkLst>
        </pc:spChg>
        <pc:spChg chg="mod">
          <ac:chgData name="Vardaan Kulshreshtha" userId="6db5a29ce8bfebfb" providerId="LiveId" clId="{11C91A3B-277C-4A78-8DBB-6A5A1673F7BA}" dt="2026-01-29T12:08:03.651" v="6838"/>
          <ac:spMkLst>
            <pc:docMk/>
            <pc:sldMk cId="1613784892" sldId="310"/>
            <ac:spMk id="73" creationId="{510AE7A3-1DEE-D7AC-F425-2E75A619ACF5}"/>
          </ac:spMkLst>
        </pc:spChg>
        <pc:spChg chg="mod">
          <ac:chgData name="Vardaan Kulshreshtha" userId="6db5a29ce8bfebfb" providerId="LiveId" clId="{11C91A3B-277C-4A78-8DBB-6A5A1673F7BA}" dt="2026-01-29T12:08:03.651" v="6838"/>
          <ac:spMkLst>
            <pc:docMk/>
            <pc:sldMk cId="1613784892" sldId="310"/>
            <ac:spMk id="74" creationId="{D5C689E1-2ADC-AA54-C176-D81AFDB0A255}"/>
          </ac:spMkLst>
        </pc:spChg>
        <pc:spChg chg="add mod">
          <ac:chgData name="Vardaan Kulshreshtha" userId="6db5a29ce8bfebfb" providerId="LiveId" clId="{11C91A3B-277C-4A78-8DBB-6A5A1673F7BA}" dt="2026-01-29T12:08:03.651" v="6838"/>
          <ac:spMkLst>
            <pc:docMk/>
            <pc:sldMk cId="1613784892" sldId="310"/>
            <ac:spMk id="76" creationId="{66343B42-A417-DB0A-9A2E-DB140475DCA6}"/>
          </ac:spMkLst>
        </pc:spChg>
        <pc:spChg chg="add mod">
          <ac:chgData name="Vardaan Kulshreshtha" userId="6db5a29ce8bfebfb" providerId="LiveId" clId="{11C91A3B-277C-4A78-8DBB-6A5A1673F7BA}" dt="2026-01-29T12:21:14.681" v="7025"/>
          <ac:spMkLst>
            <pc:docMk/>
            <pc:sldMk cId="1613784892" sldId="310"/>
            <ac:spMk id="77" creationId="{874D87A7-7AF9-2AD9-F62B-988F2DEBBF2C}"/>
          </ac:spMkLst>
        </pc:spChg>
        <pc:spChg chg="add mod">
          <ac:chgData name="Vardaan Kulshreshtha" userId="6db5a29ce8bfebfb" providerId="LiveId" clId="{11C91A3B-277C-4A78-8DBB-6A5A1673F7BA}" dt="2026-01-29T12:37:13.909" v="7160" actId="207"/>
          <ac:spMkLst>
            <pc:docMk/>
            <pc:sldMk cId="1613784892" sldId="310"/>
            <ac:spMk id="78" creationId="{4E290BEA-E789-D160-12E8-1E0FA69660EB}"/>
          </ac:spMkLst>
        </pc:spChg>
        <pc:spChg chg="add mod">
          <ac:chgData name="Vardaan Kulshreshtha" userId="6db5a29ce8bfebfb" providerId="LiveId" clId="{11C91A3B-277C-4A78-8DBB-6A5A1673F7BA}" dt="2026-01-29T12:21:14.681" v="7025"/>
          <ac:spMkLst>
            <pc:docMk/>
            <pc:sldMk cId="1613784892" sldId="310"/>
            <ac:spMk id="79" creationId="{EBD1B4F5-4510-7908-E900-DFB3858E57DA}"/>
          </ac:spMkLst>
        </pc:spChg>
        <pc:spChg chg="add mod">
          <ac:chgData name="Vardaan Kulshreshtha" userId="6db5a29ce8bfebfb" providerId="LiveId" clId="{11C91A3B-277C-4A78-8DBB-6A5A1673F7BA}" dt="2026-01-29T12:21:14.681" v="7025"/>
          <ac:spMkLst>
            <pc:docMk/>
            <pc:sldMk cId="1613784892" sldId="310"/>
            <ac:spMk id="80" creationId="{95B3D0CA-06F9-DC8C-CB37-8F0E478DCDC5}"/>
          </ac:spMkLst>
        </pc:spChg>
        <pc:spChg chg="add mod">
          <ac:chgData name="Vardaan Kulshreshtha" userId="6db5a29ce8bfebfb" providerId="LiveId" clId="{11C91A3B-277C-4A78-8DBB-6A5A1673F7BA}" dt="2026-01-29T12:21:14.681" v="7025"/>
          <ac:spMkLst>
            <pc:docMk/>
            <pc:sldMk cId="1613784892" sldId="310"/>
            <ac:spMk id="81" creationId="{94C81BD2-8BDB-D25A-FF83-E15C8995D53E}"/>
          </ac:spMkLst>
        </pc:spChg>
        <pc:spChg chg="add mod">
          <ac:chgData name="Vardaan Kulshreshtha" userId="6db5a29ce8bfebfb" providerId="LiveId" clId="{11C91A3B-277C-4A78-8DBB-6A5A1673F7BA}" dt="2026-01-29T12:21:14.681" v="7025"/>
          <ac:spMkLst>
            <pc:docMk/>
            <pc:sldMk cId="1613784892" sldId="310"/>
            <ac:spMk id="82" creationId="{F23ED5B4-22B0-189F-9D0C-50EF6A5EF09C}"/>
          </ac:spMkLst>
        </pc:spChg>
        <pc:spChg chg="add mod">
          <ac:chgData name="Vardaan Kulshreshtha" userId="6db5a29ce8bfebfb" providerId="LiveId" clId="{11C91A3B-277C-4A78-8DBB-6A5A1673F7BA}" dt="2026-01-29T12:21:14.681" v="7025"/>
          <ac:spMkLst>
            <pc:docMk/>
            <pc:sldMk cId="1613784892" sldId="310"/>
            <ac:spMk id="83" creationId="{F6B4C3CE-0B0E-5672-A815-66955D6E2037}"/>
          </ac:spMkLst>
        </pc:spChg>
        <pc:spChg chg="add mod">
          <ac:chgData name="Vardaan Kulshreshtha" userId="6db5a29ce8bfebfb" providerId="LiveId" clId="{11C91A3B-277C-4A78-8DBB-6A5A1673F7BA}" dt="2026-01-29T12:21:14.681" v="7025"/>
          <ac:spMkLst>
            <pc:docMk/>
            <pc:sldMk cId="1613784892" sldId="310"/>
            <ac:spMk id="84" creationId="{0214D020-CF2F-5F2F-3E18-29123DB3547D}"/>
          </ac:spMkLst>
        </pc:spChg>
        <pc:spChg chg="add mod">
          <ac:chgData name="Vardaan Kulshreshtha" userId="6db5a29ce8bfebfb" providerId="LiveId" clId="{11C91A3B-277C-4A78-8DBB-6A5A1673F7BA}" dt="2026-01-29T12:33:14.761" v="7094"/>
          <ac:spMkLst>
            <pc:docMk/>
            <pc:sldMk cId="1613784892" sldId="310"/>
            <ac:spMk id="85" creationId="{4D538058-3A39-82CA-3C9F-213304CCEF5A}"/>
          </ac:spMkLst>
        </pc:spChg>
        <pc:spChg chg="add mod">
          <ac:chgData name="Vardaan Kulshreshtha" userId="6db5a29ce8bfebfb" providerId="LiveId" clId="{11C91A3B-277C-4A78-8DBB-6A5A1673F7BA}" dt="2026-01-29T13:10:16.943" v="7345" actId="1076"/>
          <ac:spMkLst>
            <pc:docMk/>
            <pc:sldMk cId="1613784892" sldId="310"/>
            <ac:spMk id="86" creationId="{1B384B8D-7EA4-B593-8ACE-7D178A65F196}"/>
          </ac:spMkLst>
        </pc:spChg>
        <pc:spChg chg="add mod ord">
          <ac:chgData name="Vardaan Kulshreshtha" userId="6db5a29ce8bfebfb" providerId="LiveId" clId="{11C91A3B-277C-4A78-8DBB-6A5A1673F7BA}" dt="2026-01-29T13:12:40.344" v="7366" actId="207"/>
          <ac:spMkLst>
            <pc:docMk/>
            <pc:sldMk cId="1613784892" sldId="310"/>
            <ac:spMk id="87" creationId="{09B03546-C8FE-372C-D40C-7755719D860B}"/>
          </ac:spMkLst>
        </pc:spChg>
        <pc:spChg chg="add mod ord">
          <ac:chgData name="Vardaan Kulshreshtha" userId="6db5a29ce8bfebfb" providerId="LiveId" clId="{11C91A3B-277C-4A78-8DBB-6A5A1673F7BA}" dt="2026-01-29T13:12:43.285" v="7367" actId="207"/>
          <ac:spMkLst>
            <pc:docMk/>
            <pc:sldMk cId="1613784892" sldId="310"/>
            <ac:spMk id="88" creationId="{1C627026-1CD8-C57C-B227-C42603855A74}"/>
          </ac:spMkLst>
        </pc:spChg>
        <pc:spChg chg="add mod ord">
          <ac:chgData name="Vardaan Kulshreshtha" userId="6db5a29ce8bfebfb" providerId="LiveId" clId="{11C91A3B-277C-4A78-8DBB-6A5A1673F7BA}" dt="2026-01-29T13:12:50.288" v="7368" actId="207"/>
          <ac:spMkLst>
            <pc:docMk/>
            <pc:sldMk cId="1613784892" sldId="310"/>
            <ac:spMk id="89" creationId="{BFF8D1B4-BEBE-29FA-5BA8-50E7E2F82400}"/>
          </ac:spMkLst>
        </pc:spChg>
        <pc:spChg chg="add mod ord">
          <ac:chgData name="Vardaan Kulshreshtha" userId="6db5a29ce8bfebfb" providerId="LiveId" clId="{11C91A3B-277C-4A78-8DBB-6A5A1673F7BA}" dt="2026-01-29T13:12:55.216" v="7369" actId="207"/>
          <ac:spMkLst>
            <pc:docMk/>
            <pc:sldMk cId="1613784892" sldId="310"/>
            <ac:spMk id="90" creationId="{4679B554-2943-8A3C-E532-C199AA78EFB0}"/>
          </ac:spMkLst>
        </pc:spChg>
        <pc:spChg chg="add mod ord">
          <ac:chgData name="Vardaan Kulshreshtha" userId="6db5a29ce8bfebfb" providerId="LiveId" clId="{11C91A3B-277C-4A78-8DBB-6A5A1673F7BA}" dt="2026-01-29T13:10:59.233" v="7358" actId="14100"/>
          <ac:spMkLst>
            <pc:docMk/>
            <pc:sldMk cId="1613784892" sldId="310"/>
            <ac:spMk id="91" creationId="{67291F74-96CA-B410-A4EC-9EC41B49515B}"/>
          </ac:spMkLst>
        </pc:spChg>
        <pc:spChg chg="add mod ord">
          <ac:chgData name="Vardaan Kulshreshtha" userId="6db5a29ce8bfebfb" providerId="LiveId" clId="{11C91A3B-277C-4A78-8DBB-6A5A1673F7BA}" dt="2026-01-29T13:11:11.068" v="7362" actId="14100"/>
          <ac:spMkLst>
            <pc:docMk/>
            <pc:sldMk cId="1613784892" sldId="310"/>
            <ac:spMk id="92" creationId="{F21EBF59-1D20-B4ED-0E70-850DAF363597}"/>
          </ac:spMkLst>
        </pc:spChg>
        <pc:spChg chg="add mod ord">
          <ac:chgData name="Vardaan Kulshreshtha" userId="6db5a29ce8bfebfb" providerId="LiveId" clId="{11C91A3B-277C-4A78-8DBB-6A5A1673F7BA}" dt="2026-01-29T13:13:31.149" v="7374" actId="207"/>
          <ac:spMkLst>
            <pc:docMk/>
            <pc:sldMk cId="1613784892" sldId="310"/>
            <ac:spMk id="93" creationId="{821038F6-7935-8FA5-68D8-8BCC947F0AE7}"/>
          </ac:spMkLst>
        </pc:spChg>
        <pc:spChg chg="add mod ord">
          <ac:chgData name="Vardaan Kulshreshtha" userId="6db5a29ce8bfebfb" providerId="LiveId" clId="{11C91A3B-277C-4A78-8DBB-6A5A1673F7BA}" dt="2026-01-29T13:14:05.631" v="7382" actId="207"/>
          <ac:spMkLst>
            <pc:docMk/>
            <pc:sldMk cId="1613784892" sldId="310"/>
            <ac:spMk id="94" creationId="{054628D5-A9B1-DBE8-E489-B7FD53629081}"/>
          </ac:spMkLst>
        </pc:spChg>
        <pc:grpChg chg="add mod">
          <ac:chgData name="Vardaan Kulshreshtha" userId="6db5a29ce8bfebfb" providerId="LiveId" clId="{11C91A3B-277C-4A78-8DBB-6A5A1673F7BA}" dt="2026-01-29T12:08:03.651" v="6838"/>
          <ac:grpSpMkLst>
            <pc:docMk/>
            <pc:sldMk cId="1613784892" sldId="310"/>
            <ac:grpSpMk id="71" creationId="{DF9A2D12-AD1D-C1FE-60BF-B01E97524CB7}"/>
          </ac:grpSpMkLst>
        </pc:grpChg>
        <pc:grpChg chg="mod">
          <ac:chgData name="Vardaan Kulshreshtha" userId="6db5a29ce8bfebfb" providerId="LiveId" clId="{11C91A3B-277C-4A78-8DBB-6A5A1673F7BA}" dt="2026-01-29T12:08:03.651" v="6838"/>
          <ac:grpSpMkLst>
            <pc:docMk/>
            <pc:sldMk cId="1613784892" sldId="310"/>
            <ac:grpSpMk id="72" creationId="{680CF659-5D4D-E2AC-2F27-431108D2DF7A}"/>
          </ac:grpSpMkLst>
        </pc:grpChg>
        <pc:picChg chg="mod">
          <ac:chgData name="Vardaan Kulshreshtha" userId="6db5a29ce8bfebfb" providerId="LiveId" clId="{11C91A3B-277C-4A78-8DBB-6A5A1673F7BA}" dt="2026-01-29T12:08:03.651" v="6838"/>
          <ac:picMkLst>
            <pc:docMk/>
            <pc:sldMk cId="1613784892" sldId="310"/>
            <ac:picMk id="75" creationId="{C6095D4B-F6D5-EF72-C468-98F2D1D6C55C}"/>
          </ac:picMkLst>
        </pc:picChg>
      </pc:sldChg>
      <pc:sldChg chg="addSp delSp modSp add del mod">
        <pc:chgData name="Vardaan Kulshreshtha" userId="6db5a29ce8bfebfb" providerId="LiveId" clId="{11C91A3B-277C-4A78-8DBB-6A5A1673F7BA}" dt="2026-01-29T11:56:03.641" v="6588" actId="2696"/>
        <pc:sldMkLst>
          <pc:docMk/>
          <pc:sldMk cId="2695457670" sldId="310"/>
        </pc:sldMkLst>
        <pc:spChg chg="mod">
          <ac:chgData name="Vardaan Kulshreshtha" userId="6db5a29ce8bfebfb" providerId="LiveId" clId="{11C91A3B-277C-4A78-8DBB-6A5A1673F7BA}" dt="2026-01-28T14:27:14.266" v="6516"/>
          <ac:spMkLst>
            <pc:docMk/>
            <pc:sldMk cId="2695457670" sldId="310"/>
            <ac:spMk id="4" creationId="{CC61BC05-4886-5F56-87BA-71EA9E1A560F}"/>
          </ac:spMkLst>
        </pc:spChg>
        <pc:spChg chg="add del mod topLvl">
          <ac:chgData name="Vardaan Kulshreshtha" userId="6db5a29ce8bfebfb" providerId="LiveId" clId="{11C91A3B-277C-4A78-8DBB-6A5A1673F7BA}" dt="2026-01-28T14:27:42.141" v="6523" actId="478"/>
          <ac:spMkLst>
            <pc:docMk/>
            <pc:sldMk cId="2695457670" sldId="310"/>
            <ac:spMk id="13" creationId="{70F159D6-8A88-43CC-7774-071272AE1D59}"/>
          </ac:spMkLst>
        </pc:spChg>
        <pc:spChg chg="mod topLvl">
          <ac:chgData name="Vardaan Kulshreshtha" userId="6db5a29ce8bfebfb" providerId="LiveId" clId="{11C91A3B-277C-4A78-8DBB-6A5A1673F7BA}" dt="2026-01-28T14:28:39.626" v="6533" actId="478"/>
          <ac:spMkLst>
            <pc:docMk/>
            <pc:sldMk cId="2695457670" sldId="310"/>
            <ac:spMk id="45" creationId="{897410BC-B3FC-F829-5A3A-1F7A4F73CC3F}"/>
          </ac:spMkLst>
        </pc:spChg>
        <pc:spChg chg="mod">
          <ac:chgData name="Vardaan Kulshreshtha" userId="6db5a29ce8bfebfb" providerId="LiveId" clId="{11C91A3B-277C-4A78-8DBB-6A5A1673F7BA}" dt="2026-01-28T14:28:51.060" v="6538"/>
          <ac:spMkLst>
            <pc:docMk/>
            <pc:sldMk cId="2695457670" sldId="310"/>
            <ac:spMk id="48" creationId="{897410BC-B3FC-F829-5A3A-1F7A4F73CC3F}"/>
          </ac:spMkLst>
        </pc:spChg>
        <pc:grpChg chg="add del mod">
          <ac:chgData name="Vardaan Kulshreshtha" userId="6db5a29ce8bfebfb" providerId="LiveId" clId="{11C91A3B-277C-4A78-8DBB-6A5A1673F7BA}" dt="2026-01-28T14:27:19.228" v="6518" actId="478"/>
          <ac:grpSpMkLst>
            <pc:docMk/>
            <pc:sldMk cId="2695457670" sldId="310"/>
            <ac:grpSpMk id="2" creationId="{0B6CEA11-59D4-11DB-9125-418B4BA4B114}"/>
          </ac:grpSpMkLst>
        </pc:grpChg>
        <pc:grpChg chg="ord">
          <ac:chgData name="Vardaan Kulshreshtha" userId="6db5a29ce8bfebfb" providerId="LiveId" clId="{11C91A3B-277C-4A78-8DBB-6A5A1673F7BA}" dt="2026-01-28T14:31:29.051" v="6570" actId="170"/>
          <ac:grpSpMkLst>
            <pc:docMk/>
            <pc:sldMk cId="2695457670" sldId="310"/>
            <ac:grpSpMk id="3" creationId="{93118EFD-DC78-DF5E-B4E0-243561863BCD}"/>
          </ac:grpSpMkLst>
        </pc:grpChg>
        <pc:grpChg chg="del">
          <ac:chgData name="Vardaan Kulshreshtha" userId="6db5a29ce8bfebfb" providerId="LiveId" clId="{11C91A3B-277C-4A78-8DBB-6A5A1673F7BA}" dt="2026-01-28T14:28:50.771" v="6537" actId="478"/>
          <ac:grpSpMkLst>
            <pc:docMk/>
            <pc:sldMk cId="2695457670" sldId="310"/>
            <ac:grpSpMk id="8" creationId="{395EF7E1-2B91-E02B-EA90-185B7415B2B0}"/>
          </ac:grpSpMkLst>
        </pc:grpChg>
        <pc:grpChg chg="add del mod ord">
          <ac:chgData name="Vardaan Kulshreshtha" userId="6db5a29ce8bfebfb" providerId="LiveId" clId="{11C91A3B-277C-4A78-8DBB-6A5A1673F7BA}" dt="2026-01-28T14:32:18.384" v="6577" actId="167"/>
          <ac:grpSpMkLst>
            <pc:docMk/>
            <pc:sldMk cId="2695457670" sldId="310"/>
            <ac:grpSpMk id="9" creationId="{6B846048-6E18-24A8-7B23-414219A1677A}"/>
          </ac:grpSpMkLst>
        </pc:grpChg>
        <pc:grpChg chg="del">
          <ac:chgData name="Vardaan Kulshreshtha" userId="6db5a29ce8bfebfb" providerId="LiveId" clId="{11C91A3B-277C-4A78-8DBB-6A5A1673F7BA}" dt="2026-01-28T14:27:45.236" v="6524" actId="478"/>
          <ac:grpSpMkLst>
            <pc:docMk/>
            <pc:sldMk cId="2695457670" sldId="310"/>
            <ac:grpSpMk id="27" creationId="{6C096D1D-3BFA-08F2-EADA-F10B3DB2739C}"/>
          </ac:grpSpMkLst>
        </pc:grpChg>
        <pc:grpChg chg="add del mod">
          <ac:chgData name="Vardaan Kulshreshtha" userId="6db5a29ce8bfebfb" providerId="LiveId" clId="{11C91A3B-277C-4A78-8DBB-6A5A1673F7BA}" dt="2026-01-28T14:28:49.450" v="6536" actId="21"/>
          <ac:grpSpMkLst>
            <pc:docMk/>
            <pc:sldMk cId="2695457670" sldId="310"/>
            <ac:grpSpMk id="44" creationId="{663378CA-C2B3-741B-9FCB-F59F52B961F4}"/>
          </ac:grpSpMkLst>
        </pc:grpChg>
        <pc:grpChg chg="add mod ord">
          <ac:chgData name="Vardaan Kulshreshtha" userId="6db5a29ce8bfebfb" providerId="LiveId" clId="{11C91A3B-277C-4A78-8DBB-6A5A1673F7BA}" dt="2026-01-28T14:31:32.910" v="6571" actId="166"/>
          <ac:grpSpMkLst>
            <pc:docMk/>
            <pc:sldMk cId="2695457670" sldId="310"/>
            <ac:grpSpMk id="47" creationId="{663378CA-C2B3-741B-9FCB-F59F52B961F4}"/>
          </ac:grpSpMkLst>
        </pc:grpChg>
        <pc:picChg chg="mod">
          <ac:chgData name="Vardaan Kulshreshtha" userId="6db5a29ce8bfebfb" providerId="LiveId" clId="{11C91A3B-277C-4A78-8DBB-6A5A1673F7BA}" dt="2026-01-28T14:27:14.266" v="6516"/>
          <ac:picMkLst>
            <pc:docMk/>
            <pc:sldMk cId="2695457670" sldId="310"/>
            <ac:picMk id="7" creationId="{F3E8C5B0-D01B-9787-0E80-6F8FF10213DC}"/>
          </ac:picMkLst>
        </pc:picChg>
        <pc:picChg chg="mod topLvl">
          <ac:chgData name="Vardaan Kulshreshtha" userId="6db5a29ce8bfebfb" providerId="LiveId" clId="{11C91A3B-277C-4A78-8DBB-6A5A1673F7BA}" dt="2026-01-28T14:27:42.141" v="6523" actId="478"/>
          <ac:picMkLst>
            <pc:docMk/>
            <pc:sldMk cId="2695457670" sldId="310"/>
            <ac:picMk id="43" creationId="{66765832-D4D6-1EF5-895A-6399E82A488B}"/>
          </ac:picMkLst>
        </pc:picChg>
        <pc:picChg chg="add del mod topLvl">
          <ac:chgData name="Vardaan Kulshreshtha" userId="6db5a29ce8bfebfb" providerId="LiveId" clId="{11C91A3B-277C-4A78-8DBB-6A5A1673F7BA}" dt="2026-01-28T14:28:39.626" v="6533" actId="478"/>
          <ac:picMkLst>
            <pc:docMk/>
            <pc:sldMk cId="2695457670" sldId="310"/>
            <ac:picMk id="46" creationId="{25D648EF-3352-32C4-42A4-4D7151BCB095}"/>
          </ac:picMkLst>
        </pc:picChg>
        <pc:picChg chg="mod">
          <ac:chgData name="Vardaan Kulshreshtha" userId="6db5a29ce8bfebfb" providerId="LiveId" clId="{11C91A3B-277C-4A78-8DBB-6A5A1673F7BA}" dt="2026-01-28T14:28:51.060" v="6538"/>
          <ac:picMkLst>
            <pc:docMk/>
            <pc:sldMk cId="2695457670" sldId="310"/>
            <ac:picMk id="49" creationId="{25D648EF-3352-32C4-42A4-4D7151BCB095}"/>
          </ac:picMkLst>
        </pc:picChg>
      </pc:sldChg>
      <pc:sldChg chg="add del setBg">
        <pc:chgData name="Vardaan Kulshreshtha" userId="6db5a29ce8bfebfb" providerId="LiveId" clId="{11C91A3B-277C-4A78-8DBB-6A5A1673F7BA}" dt="2026-01-29T11:56:13.781" v="6592"/>
        <pc:sldMkLst>
          <pc:docMk/>
          <pc:sldMk cId="2805119886" sldId="310"/>
        </pc:sldMkLst>
      </pc:sldChg>
      <pc:sldChg chg="add del setBg">
        <pc:chgData name="Vardaan Kulshreshtha" userId="6db5a29ce8bfebfb" providerId="LiveId" clId="{11C91A3B-277C-4A78-8DBB-6A5A1673F7BA}" dt="2026-01-29T11:56:13.781" v="6592"/>
        <pc:sldMkLst>
          <pc:docMk/>
          <pc:sldMk cId="1128451398" sldId="311"/>
        </pc:sldMkLst>
      </pc:sldChg>
      <pc:sldChg chg="addSp delSp modSp add del mod">
        <pc:chgData name="Vardaan Kulshreshtha" userId="6db5a29ce8bfebfb" providerId="LiveId" clId="{11C91A3B-277C-4A78-8DBB-6A5A1673F7BA}" dt="2026-01-29T11:56:03.641" v="6588" actId="2696"/>
        <pc:sldMkLst>
          <pc:docMk/>
          <pc:sldMk cId="1448351324" sldId="311"/>
        </pc:sldMkLst>
        <pc:spChg chg="mod">
          <ac:chgData name="Vardaan Kulshreshtha" userId="6db5a29ce8bfebfb" providerId="LiveId" clId="{11C91A3B-277C-4A78-8DBB-6A5A1673F7BA}" dt="2026-01-28T14:29:45.392" v="6542"/>
          <ac:spMkLst>
            <pc:docMk/>
            <pc:sldMk cId="1448351324" sldId="311"/>
            <ac:spMk id="4" creationId="{332D7AC3-A176-8BBB-DC1E-33A124554AA8}"/>
          </ac:spMkLst>
        </pc:spChg>
        <pc:spChg chg="mod">
          <ac:chgData name="Vardaan Kulshreshtha" userId="6db5a29ce8bfebfb" providerId="LiveId" clId="{11C91A3B-277C-4A78-8DBB-6A5A1673F7BA}" dt="2026-01-28T14:30:07.528" v="6552"/>
          <ac:spMkLst>
            <pc:docMk/>
            <pc:sldMk cId="1448351324" sldId="311"/>
            <ac:spMk id="13" creationId="{332D7AC3-A176-8BBB-DC1E-33A124554AA8}"/>
          </ac:spMkLst>
        </pc:spChg>
        <pc:spChg chg="mod">
          <ac:chgData name="Vardaan Kulshreshtha" userId="6db5a29ce8bfebfb" providerId="LiveId" clId="{11C91A3B-277C-4A78-8DBB-6A5A1673F7BA}" dt="2026-01-28T14:30:16.748" v="6554"/>
          <ac:spMkLst>
            <pc:docMk/>
            <pc:sldMk cId="1448351324" sldId="311"/>
            <ac:spMk id="45" creationId="{B6C2E862-D6E9-650B-32B5-F17D0D06F438}"/>
          </ac:spMkLst>
        </pc:spChg>
        <pc:spChg chg="mod">
          <ac:chgData name="Vardaan Kulshreshtha" userId="6db5a29ce8bfebfb" providerId="LiveId" clId="{11C91A3B-277C-4A78-8DBB-6A5A1673F7BA}" dt="2026-01-28T14:30:21.532" v="6558"/>
          <ac:spMkLst>
            <pc:docMk/>
            <pc:sldMk cId="1448351324" sldId="311"/>
            <ac:spMk id="48" creationId="{62E37D96-6310-A830-7193-F376CD437CC1}"/>
          </ac:spMkLst>
        </pc:spChg>
        <pc:grpChg chg="add del mod">
          <ac:chgData name="Vardaan Kulshreshtha" userId="6db5a29ce8bfebfb" providerId="LiveId" clId="{11C91A3B-277C-4A78-8DBB-6A5A1673F7BA}" dt="2026-01-28T14:30:05.296" v="6550" actId="21"/>
          <ac:grpSpMkLst>
            <pc:docMk/>
            <pc:sldMk cId="1448351324" sldId="311"/>
            <ac:grpSpMk id="2" creationId="{72375029-DC91-1B72-6D47-D7D269AE222B}"/>
          </ac:grpSpMkLst>
        </pc:grpChg>
        <pc:grpChg chg="add del">
          <ac:chgData name="Vardaan Kulshreshtha" userId="6db5a29ce8bfebfb" providerId="LiveId" clId="{11C91A3B-277C-4A78-8DBB-6A5A1673F7BA}" dt="2026-01-28T14:30:26.413" v="6560" actId="478"/>
          <ac:grpSpMkLst>
            <pc:docMk/>
            <pc:sldMk cId="1448351324" sldId="311"/>
            <ac:grpSpMk id="3" creationId="{9B2D834B-862A-1F55-4362-1E2D60842EC4}"/>
          </ac:grpSpMkLst>
        </pc:grpChg>
        <pc:grpChg chg="ord">
          <ac:chgData name="Vardaan Kulshreshtha" userId="6db5a29ce8bfebfb" providerId="LiveId" clId="{11C91A3B-277C-4A78-8DBB-6A5A1673F7BA}" dt="2026-01-28T14:32:10.398" v="6574" actId="167"/>
          <ac:grpSpMkLst>
            <pc:docMk/>
            <pc:sldMk cId="1448351324" sldId="311"/>
            <ac:grpSpMk id="8" creationId="{109E9F02-B122-7E98-A2D3-FB9F518D528A}"/>
          </ac:grpSpMkLst>
        </pc:grpChg>
        <pc:grpChg chg="add mod ord">
          <ac:chgData name="Vardaan Kulshreshtha" userId="6db5a29ce8bfebfb" providerId="LiveId" clId="{11C91A3B-277C-4A78-8DBB-6A5A1673F7BA}" dt="2026-01-28T14:31:08.974" v="6566" actId="170"/>
          <ac:grpSpMkLst>
            <pc:docMk/>
            <pc:sldMk cId="1448351324" sldId="311"/>
            <ac:grpSpMk id="9" creationId="{72375029-DC91-1B72-6D47-D7D269AE222B}"/>
          </ac:grpSpMkLst>
        </pc:grpChg>
        <pc:grpChg chg="del">
          <ac:chgData name="Vardaan Kulshreshtha" userId="6db5a29ce8bfebfb" providerId="LiveId" clId="{11C91A3B-277C-4A78-8DBB-6A5A1673F7BA}" dt="2026-01-28T14:30:07.048" v="6551" actId="478"/>
          <ac:grpSpMkLst>
            <pc:docMk/>
            <pc:sldMk cId="1448351324" sldId="311"/>
            <ac:grpSpMk id="27" creationId="{0125FA8E-D97E-B37D-CBEE-A063DE6424AD}"/>
          </ac:grpSpMkLst>
        </pc:grpChg>
        <pc:grpChg chg="add mod">
          <ac:chgData name="Vardaan Kulshreshtha" userId="6db5a29ce8bfebfb" providerId="LiveId" clId="{11C91A3B-277C-4A78-8DBB-6A5A1673F7BA}" dt="2026-01-28T14:30:20.028" v="6556" actId="14100"/>
          <ac:grpSpMkLst>
            <pc:docMk/>
            <pc:sldMk cId="1448351324" sldId="311"/>
            <ac:grpSpMk id="44" creationId="{65E48E5E-CA59-2320-0924-BBDB2E70475F}"/>
          </ac:grpSpMkLst>
        </pc:grpChg>
        <pc:grpChg chg="add mod ord">
          <ac:chgData name="Vardaan Kulshreshtha" userId="6db5a29ce8bfebfb" providerId="LiveId" clId="{11C91A3B-277C-4A78-8DBB-6A5A1673F7BA}" dt="2026-01-28T14:31:13.856" v="6567" actId="166"/>
          <ac:grpSpMkLst>
            <pc:docMk/>
            <pc:sldMk cId="1448351324" sldId="311"/>
            <ac:grpSpMk id="47" creationId="{E3BF77E9-0C20-8146-6CAA-4D6BE89F4442}"/>
          </ac:grpSpMkLst>
        </pc:grpChg>
        <pc:picChg chg="mod">
          <ac:chgData name="Vardaan Kulshreshtha" userId="6db5a29ce8bfebfb" providerId="LiveId" clId="{11C91A3B-277C-4A78-8DBB-6A5A1673F7BA}" dt="2026-01-28T14:29:45.392" v="6542"/>
          <ac:picMkLst>
            <pc:docMk/>
            <pc:sldMk cId="1448351324" sldId="311"/>
            <ac:picMk id="7" creationId="{4853200E-21D5-9360-1515-1305A0154388}"/>
          </ac:picMkLst>
        </pc:picChg>
        <pc:picChg chg="mod">
          <ac:chgData name="Vardaan Kulshreshtha" userId="6db5a29ce8bfebfb" providerId="LiveId" clId="{11C91A3B-277C-4A78-8DBB-6A5A1673F7BA}" dt="2026-01-28T14:30:07.528" v="6552"/>
          <ac:picMkLst>
            <pc:docMk/>
            <pc:sldMk cId="1448351324" sldId="311"/>
            <ac:picMk id="43" creationId="{4853200E-21D5-9360-1515-1305A0154388}"/>
          </ac:picMkLst>
        </pc:picChg>
        <pc:picChg chg="mod">
          <ac:chgData name="Vardaan Kulshreshtha" userId="6db5a29ce8bfebfb" providerId="LiveId" clId="{11C91A3B-277C-4A78-8DBB-6A5A1673F7BA}" dt="2026-01-28T14:30:16.748" v="6554"/>
          <ac:picMkLst>
            <pc:docMk/>
            <pc:sldMk cId="1448351324" sldId="311"/>
            <ac:picMk id="46" creationId="{3DAEBC6F-6C27-2C78-2E9A-23B85D9748E1}"/>
          </ac:picMkLst>
        </pc:picChg>
        <pc:picChg chg="mod">
          <ac:chgData name="Vardaan Kulshreshtha" userId="6db5a29ce8bfebfb" providerId="LiveId" clId="{11C91A3B-277C-4A78-8DBB-6A5A1673F7BA}" dt="2026-01-28T14:30:21.532" v="6558"/>
          <ac:picMkLst>
            <pc:docMk/>
            <pc:sldMk cId="1448351324" sldId="311"/>
            <ac:picMk id="49" creationId="{74C4A556-D1A1-87B4-EDBB-73D72BC5C51C}"/>
          </ac:picMkLst>
        </pc:picChg>
      </pc:sldChg>
      <pc:sldChg chg="addSp delSp modSp add mod modShow modNotesTx">
        <pc:chgData name="Vardaan Kulshreshtha" userId="6db5a29ce8bfebfb" providerId="LiveId" clId="{11C91A3B-277C-4A78-8DBB-6A5A1673F7BA}" dt="2026-01-29T13:03:01.385" v="7270" actId="20577"/>
        <pc:sldMkLst>
          <pc:docMk/>
          <pc:sldMk cId="3423601225" sldId="311"/>
        </pc:sldMkLst>
        <pc:spChg chg="add mod">
          <ac:chgData name="Vardaan Kulshreshtha" userId="6db5a29ce8bfebfb" providerId="LiveId" clId="{11C91A3B-277C-4A78-8DBB-6A5A1673F7BA}" dt="2026-01-29T12:07:04.219" v="6829"/>
          <ac:spMkLst>
            <pc:docMk/>
            <pc:sldMk cId="3423601225" sldId="311"/>
            <ac:spMk id="3" creationId="{3353F00E-FE03-48B1-2BDF-247A93FC1BD1}"/>
          </ac:spMkLst>
        </pc:spChg>
        <pc:spChg chg="add mod">
          <ac:chgData name="Vardaan Kulshreshtha" userId="6db5a29ce8bfebfb" providerId="LiveId" clId="{11C91A3B-277C-4A78-8DBB-6A5A1673F7BA}" dt="2026-01-29T12:07:04.219" v="6829"/>
          <ac:spMkLst>
            <pc:docMk/>
            <pc:sldMk cId="3423601225" sldId="311"/>
            <ac:spMk id="4" creationId="{4F08232C-EA6A-94EF-C838-C45865C4BBC0}"/>
          </ac:spMkLst>
        </pc:spChg>
        <pc:spChg chg="add mod">
          <ac:chgData name="Vardaan Kulshreshtha" userId="6db5a29ce8bfebfb" providerId="LiveId" clId="{11C91A3B-277C-4A78-8DBB-6A5A1673F7BA}" dt="2026-01-29T12:07:04.219" v="6829"/>
          <ac:spMkLst>
            <pc:docMk/>
            <pc:sldMk cId="3423601225" sldId="311"/>
            <ac:spMk id="5" creationId="{CC049B3A-3261-E3FA-80E8-952163A2E1F5}"/>
          </ac:spMkLst>
        </pc:spChg>
        <pc:spChg chg="add mod">
          <ac:chgData name="Vardaan Kulshreshtha" userId="6db5a29ce8bfebfb" providerId="LiveId" clId="{11C91A3B-277C-4A78-8DBB-6A5A1673F7BA}" dt="2026-01-29T12:07:04.219" v="6829"/>
          <ac:spMkLst>
            <pc:docMk/>
            <pc:sldMk cId="3423601225" sldId="311"/>
            <ac:spMk id="6" creationId="{4D215DDE-B3C5-4F9D-CF90-F815C7A91B63}"/>
          </ac:spMkLst>
        </pc:spChg>
        <pc:spChg chg="add mod">
          <ac:chgData name="Vardaan Kulshreshtha" userId="6db5a29ce8bfebfb" providerId="LiveId" clId="{11C91A3B-277C-4A78-8DBB-6A5A1673F7BA}" dt="2026-01-29T12:07:04.219" v="6829"/>
          <ac:spMkLst>
            <pc:docMk/>
            <pc:sldMk cId="3423601225" sldId="311"/>
            <ac:spMk id="7" creationId="{4DEBFC33-4E77-8B6F-07F0-9F1B8DB3DE43}"/>
          </ac:spMkLst>
        </pc:spChg>
        <pc:spChg chg="mod">
          <ac:chgData name="Vardaan Kulshreshtha" userId="6db5a29ce8bfebfb" providerId="LiveId" clId="{11C91A3B-277C-4A78-8DBB-6A5A1673F7BA}" dt="2026-01-29T12:38:40.251" v="7184" actId="20577"/>
          <ac:spMkLst>
            <pc:docMk/>
            <pc:sldMk cId="3423601225" sldId="311"/>
            <ac:spMk id="14" creationId="{93B6CEF2-94CF-E2F2-EF3C-46B16D655882}"/>
          </ac:spMkLst>
        </pc:spChg>
        <pc:spChg chg="del">
          <ac:chgData name="Vardaan Kulshreshtha" userId="6db5a29ce8bfebfb" providerId="LiveId" clId="{11C91A3B-277C-4A78-8DBB-6A5A1673F7BA}" dt="2026-01-29T12:22:59.628" v="7062" actId="478"/>
          <ac:spMkLst>
            <pc:docMk/>
            <pc:sldMk cId="3423601225" sldId="311"/>
            <ac:spMk id="15" creationId="{4FC7607E-E5DA-DDAD-5D3A-C30E998411F6}"/>
          </ac:spMkLst>
        </pc:spChg>
        <pc:spChg chg="del">
          <ac:chgData name="Vardaan Kulshreshtha" userId="6db5a29ce8bfebfb" providerId="LiveId" clId="{11C91A3B-277C-4A78-8DBB-6A5A1673F7BA}" dt="2026-01-29T12:22:57.739" v="7061" actId="478"/>
          <ac:spMkLst>
            <pc:docMk/>
            <pc:sldMk cId="3423601225" sldId="311"/>
            <ac:spMk id="16" creationId="{DC6D6F8E-C346-9DE3-E723-E4982E2D2401}"/>
          </ac:spMkLst>
        </pc:spChg>
        <pc:spChg chg="del">
          <ac:chgData name="Vardaan Kulshreshtha" userId="6db5a29ce8bfebfb" providerId="LiveId" clId="{11C91A3B-277C-4A78-8DBB-6A5A1673F7BA}" dt="2026-01-29T12:22:51.976" v="7058" actId="478"/>
          <ac:spMkLst>
            <pc:docMk/>
            <pc:sldMk cId="3423601225" sldId="311"/>
            <ac:spMk id="17" creationId="{60700C78-D2C9-5265-FF6C-75FA0685CDBE}"/>
          </ac:spMkLst>
        </pc:spChg>
        <pc:spChg chg="del">
          <ac:chgData name="Vardaan Kulshreshtha" userId="6db5a29ce8bfebfb" providerId="LiveId" clId="{11C91A3B-277C-4A78-8DBB-6A5A1673F7BA}" dt="2026-01-29T12:22:49.152" v="7057" actId="478"/>
          <ac:spMkLst>
            <pc:docMk/>
            <pc:sldMk cId="3423601225" sldId="311"/>
            <ac:spMk id="18" creationId="{8EABB76D-1634-F3F5-048D-3CCF74BB54AF}"/>
          </ac:spMkLst>
        </pc:spChg>
        <pc:spChg chg="del">
          <ac:chgData name="Vardaan Kulshreshtha" userId="6db5a29ce8bfebfb" providerId="LiveId" clId="{11C91A3B-277C-4A78-8DBB-6A5A1673F7BA}" dt="2026-01-29T12:22:46.339" v="7056" actId="478"/>
          <ac:spMkLst>
            <pc:docMk/>
            <pc:sldMk cId="3423601225" sldId="311"/>
            <ac:spMk id="19" creationId="{7AF0D0EE-9D09-09DF-695F-88A75F0A52C3}"/>
          </ac:spMkLst>
        </pc:spChg>
        <pc:spChg chg="del">
          <ac:chgData name="Vardaan Kulshreshtha" userId="6db5a29ce8bfebfb" providerId="LiveId" clId="{11C91A3B-277C-4A78-8DBB-6A5A1673F7BA}" dt="2026-01-29T12:22:44.011" v="7055" actId="478"/>
          <ac:spMkLst>
            <pc:docMk/>
            <pc:sldMk cId="3423601225" sldId="311"/>
            <ac:spMk id="20" creationId="{414E0204-A9B0-1101-5EAD-FDDE5FA0C111}"/>
          </ac:spMkLst>
        </pc:spChg>
        <pc:spChg chg="del">
          <ac:chgData name="Vardaan Kulshreshtha" userId="6db5a29ce8bfebfb" providerId="LiveId" clId="{11C91A3B-277C-4A78-8DBB-6A5A1673F7BA}" dt="2026-01-29T12:22:41.747" v="7054" actId="478"/>
          <ac:spMkLst>
            <pc:docMk/>
            <pc:sldMk cId="3423601225" sldId="311"/>
            <ac:spMk id="21" creationId="{C10B2655-2EEF-6DF8-FDF2-1264B020CDCB}"/>
          </ac:spMkLst>
        </pc:spChg>
        <pc:spChg chg="del">
          <ac:chgData name="Vardaan Kulshreshtha" userId="6db5a29ce8bfebfb" providerId="LiveId" clId="{11C91A3B-277C-4A78-8DBB-6A5A1673F7BA}" dt="2026-01-29T12:22:39.259" v="7053" actId="478"/>
          <ac:spMkLst>
            <pc:docMk/>
            <pc:sldMk cId="3423601225" sldId="311"/>
            <ac:spMk id="22" creationId="{90582526-C745-0DEE-0238-75FADF34C5CD}"/>
          </ac:spMkLst>
        </pc:spChg>
        <pc:spChg chg="del">
          <ac:chgData name="Vardaan Kulshreshtha" userId="6db5a29ce8bfebfb" providerId="LiveId" clId="{11C91A3B-277C-4A78-8DBB-6A5A1673F7BA}" dt="2026-01-29T12:22:36.689" v="7052" actId="478"/>
          <ac:spMkLst>
            <pc:docMk/>
            <pc:sldMk cId="3423601225" sldId="311"/>
            <ac:spMk id="23" creationId="{E31CD69E-5316-36FE-CAB0-AFE499F4C38A}"/>
          </ac:spMkLst>
        </pc:spChg>
        <pc:spChg chg="del">
          <ac:chgData name="Vardaan Kulshreshtha" userId="6db5a29ce8bfebfb" providerId="LiveId" clId="{11C91A3B-277C-4A78-8DBB-6A5A1673F7BA}" dt="2026-01-29T12:22:34.005" v="7051" actId="478"/>
          <ac:spMkLst>
            <pc:docMk/>
            <pc:sldMk cId="3423601225" sldId="311"/>
            <ac:spMk id="24" creationId="{7D81CDD4-309A-7632-B3F9-22744895A9E7}"/>
          </ac:spMkLst>
        </pc:spChg>
        <pc:spChg chg="del">
          <ac:chgData name="Vardaan Kulshreshtha" userId="6db5a29ce8bfebfb" providerId="LiveId" clId="{11C91A3B-277C-4A78-8DBB-6A5A1673F7BA}" dt="2026-01-29T12:22:31.578" v="7050" actId="478"/>
          <ac:spMkLst>
            <pc:docMk/>
            <pc:sldMk cId="3423601225" sldId="311"/>
            <ac:spMk id="25" creationId="{76F501A9-812F-E32B-85C5-D835BB99FBFE}"/>
          </ac:spMkLst>
        </pc:spChg>
        <pc:spChg chg="del">
          <ac:chgData name="Vardaan Kulshreshtha" userId="6db5a29ce8bfebfb" providerId="LiveId" clId="{11C91A3B-277C-4A78-8DBB-6A5A1673F7BA}" dt="2026-01-29T12:22:29.133" v="7049" actId="478"/>
          <ac:spMkLst>
            <pc:docMk/>
            <pc:sldMk cId="3423601225" sldId="311"/>
            <ac:spMk id="26" creationId="{637861BB-48B6-8CC1-1E7A-FD347605E817}"/>
          </ac:spMkLst>
        </pc:spChg>
        <pc:spChg chg="del">
          <ac:chgData name="Vardaan Kulshreshtha" userId="6db5a29ce8bfebfb" providerId="LiveId" clId="{11C91A3B-277C-4A78-8DBB-6A5A1673F7BA}" dt="2026-01-29T12:22:26.711" v="7048" actId="478"/>
          <ac:spMkLst>
            <pc:docMk/>
            <pc:sldMk cId="3423601225" sldId="311"/>
            <ac:spMk id="28" creationId="{5EC5AAE9-1406-5355-68E8-4DBCCE5D51AC}"/>
          </ac:spMkLst>
        </pc:spChg>
        <pc:spChg chg="del">
          <ac:chgData name="Vardaan Kulshreshtha" userId="6db5a29ce8bfebfb" providerId="LiveId" clId="{11C91A3B-277C-4A78-8DBB-6A5A1673F7BA}" dt="2026-01-29T12:22:24.043" v="7047" actId="478"/>
          <ac:spMkLst>
            <pc:docMk/>
            <pc:sldMk cId="3423601225" sldId="311"/>
            <ac:spMk id="31" creationId="{8AC87ACE-76DB-AEB7-9658-95EA152221E2}"/>
          </ac:spMkLst>
        </pc:spChg>
        <pc:spChg chg="del">
          <ac:chgData name="Vardaan Kulshreshtha" userId="6db5a29ce8bfebfb" providerId="LiveId" clId="{11C91A3B-277C-4A78-8DBB-6A5A1673F7BA}" dt="2026-01-29T12:22:19.941" v="7046" actId="478"/>
          <ac:spMkLst>
            <pc:docMk/>
            <pc:sldMk cId="3423601225" sldId="311"/>
            <ac:spMk id="32" creationId="{E60D592F-BAE8-1FF9-4F5B-9E0A718A3C84}"/>
          </ac:spMkLst>
        </pc:spChg>
        <pc:spChg chg="del">
          <ac:chgData name="Vardaan Kulshreshtha" userId="6db5a29ce8bfebfb" providerId="LiveId" clId="{11C91A3B-277C-4A78-8DBB-6A5A1673F7BA}" dt="2026-01-29T12:22:17.795" v="7045" actId="478"/>
          <ac:spMkLst>
            <pc:docMk/>
            <pc:sldMk cId="3423601225" sldId="311"/>
            <ac:spMk id="33" creationId="{6B1B3F5F-D2B7-08F9-EA62-779C0B4498A6}"/>
          </ac:spMkLst>
        </pc:spChg>
        <pc:spChg chg="del">
          <ac:chgData name="Vardaan Kulshreshtha" userId="6db5a29ce8bfebfb" providerId="LiveId" clId="{11C91A3B-277C-4A78-8DBB-6A5A1673F7BA}" dt="2026-01-29T12:22:15.138" v="7044" actId="478"/>
          <ac:spMkLst>
            <pc:docMk/>
            <pc:sldMk cId="3423601225" sldId="311"/>
            <ac:spMk id="34" creationId="{B5D5B781-034D-87D3-3262-FF333C050097}"/>
          </ac:spMkLst>
        </pc:spChg>
        <pc:spChg chg="del">
          <ac:chgData name="Vardaan Kulshreshtha" userId="6db5a29ce8bfebfb" providerId="LiveId" clId="{11C91A3B-277C-4A78-8DBB-6A5A1673F7BA}" dt="2026-01-29T12:22:12.271" v="7043" actId="478"/>
          <ac:spMkLst>
            <pc:docMk/>
            <pc:sldMk cId="3423601225" sldId="311"/>
            <ac:spMk id="35" creationId="{BCBEDBD7-B082-9C82-EC48-2A0DF088C5C3}"/>
          </ac:spMkLst>
        </pc:spChg>
        <pc:spChg chg="del">
          <ac:chgData name="Vardaan Kulshreshtha" userId="6db5a29ce8bfebfb" providerId="LiveId" clId="{11C91A3B-277C-4A78-8DBB-6A5A1673F7BA}" dt="2026-01-29T12:22:07.886" v="7040" actId="478"/>
          <ac:spMkLst>
            <pc:docMk/>
            <pc:sldMk cId="3423601225" sldId="311"/>
            <ac:spMk id="36" creationId="{8EFCF242-39A5-9BEC-C380-EF2302FF66BD}"/>
          </ac:spMkLst>
        </pc:spChg>
        <pc:spChg chg="del">
          <ac:chgData name="Vardaan Kulshreshtha" userId="6db5a29ce8bfebfb" providerId="LiveId" clId="{11C91A3B-277C-4A78-8DBB-6A5A1673F7BA}" dt="2026-01-29T12:22:05.421" v="7039" actId="478"/>
          <ac:spMkLst>
            <pc:docMk/>
            <pc:sldMk cId="3423601225" sldId="311"/>
            <ac:spMk id="37" creationId="{3A9850D2-15D4-6A47-2165-7DAB32CC4375}"/>
          </ac:spMkLst>
        </pc:spChg>
        <pc:spChg chg="del">
          <ac:chgData name="Vardaan Kulshreshtha" userId="6db5a29ce8bfebfb" providerId="LiveId" clId="{11C91A3B-277C-4A78-8DBB-6A5A1673F7BA}" dt="2026-01-29T12:22:01.504" v="7038" actId="478"/>
          <ac:spMkLst>
            <pc:docMk/>
            <pc:sldMk cId="3423601225" sldId="311"/>
            <ac:spMk id="38" creationId="{513BD212-AE86-B77F-C81D-CAB9FBC34CC6}"/>
          </ac:spMkLst>
        </pc:spChg>
        <pc:spChg chg="del">
          <ac:chgData name="Vardaan Kulshreshtha" userId="6db5a29ce8bfebfb" providerId="LiveId" clId="{11C91A3B-277C-4A78-8DBB-6A5A1673F7BA}" dt="2026-01-29T12:21:57.385" v="7035" actId="478"/>
          <ac:spMkLst>
            <pc:docMk/>
            <pc:sldMk cId="3423601225" sldId="311"/>
            <ac:spMk id="39" creationId="{28D16CD8-5494-C5A8-0951-2A03EE13B613}"/>
          </ac:spMkLst>
        </pc:spChg>
        <pc:spChg chg="del">
          <ac:chgData name="Vardaan Kulshreshtha" userId="6db5a29ce8bfebfb" providerId="LiveId" clId="{11C91A3B-277C-4A78-8DBB-6A5A1673F7BA}" dt="2026-01-29T12:21:54.193" v="7034" actId="478"/>
          <ac:spMkLst>
            <pc:docMk/>
            <pc:sldMk cId="3423601225" sldId="311"/>
            <ac:spMk id="40" creationId="{A3697651-641B-E000-1DF1-5DB16713891C}"/>
          </ac:spMkLst>
        </pc:spChg>
        <pc:spChg chg="del">
          <ac:chgData name="Vardaan Kulshreshtha" userId="6db5a29ce8bfebfb" providerId="LiveId" clId="{11C91A3B-277C-4A78-8DBB-6A5A1673F7BA}" dt="2026-01-29T12:21:47.513" v="7031" actId="478"/>
          <ac:spMkLst>
            <pc:docMk/>
            <pc:sldMk cId="3423601225" sldId="311"/>
            <ac:spMk id="41" creationId="{9A524464-648F-9E86-529E-8800D46A34B3}"/>
          </ac:spMkLst>
        </pc:spChg>
        <pc:spChg chg="del">
          <ac:chgData name="Vardaan Kulshreshtha" userId="6db5a29ce8bfebfb" providerId="LiveId" clId="{11C91A3B-277C-4A78-8DBB-6A5A1673F7BA}" dt="2026-01-29T12:21:34.435" v="7030" actId="478"/>
          <ac:spMkLst>
            <pc:docMk/>
            <pc:sldMk cId="3423601225" sldId="311"/>
            <ac:spMk id="42" creationId="{9A764A3E-A791-B968-D5AD-1FC77446A3AE}"/>
          </ac:spMkLst>
        </pc:spChg>
        <pc:spChg chg="mod">
          <ac:chgData name="Vardaan Kulshreshtha" userId="6db5a29ce8bfebfb" providerId="LiveId" clId="{11C91A3B-277C-4A78-8DBB-6A5A1673F7BA}" dt="2026-01-29T12:07:04.219" v="6829"/>
          <ac:spMkLst>
            <pc:docMk/>
            <pc:sldMk cId="3423601225" sldId="311"/>
            <ac:spMk id="45" creationId="{CD5DA379-3CC7-1D70-CE88-ED8FB19CCB38}"/>
          </ac:spMkLst>
        </pc:spChg>
        <pc:spChg chg="mod">
          <ac:chgData name="Vardaan Kulshreshtha" userId="6db5a29ce8bfebfb" providerId="LiveId" clId="{11C91A3B-277C-4A78-8DBB-6A5A1673F7BA}" dt="2026-01-29T12:07:04.219" v="6829"/>
          <ac:spMkLst>
            <pc:docMk/>
            <pc:sldMk cId="3423601225" sldId="311"/>
            <ac:spMk id="51" creationId="{EC074E2E-6618-34A2-6F7F-AD921FBA9DF9}"/>
          </ac:spMkLst>
        </pc:spChg>
        <pc:spChg chg="mod">
          <ac:chgData name="Vardaan Kulshreshtha" userId="6db5a29ce8bfebfb" providerId="LiveId" clId="{11C91A3B-277C-4A78-8DBB-6A5A1673F7BA}" dt="2026-01-29T12:07:04.219" v="6829"/>
          <ac:spMkLst>
            <pc:docMk/>
            <pc:sldMk cId="3423601225" sldId="311"/>
            <ac:spMk id="57" creationId="{506C1A14-73C7-68D9-F535-81A1C8E94E04}"/>
          </ac:spMkLst>
        </pc:spChg>
        <pc:spChg chg="add mod">
          <ac:chgData name="Vardaan Kulshreshtha" userId="6db5a29ce8bfebfb" providerId="LiveId" clId="{11C91A3B-277C-4A78-8DBB-6A5A1673F7BA}" dt="2026-01-29T12:07:04.219" v="6829"/>
          <ac:spMkLst>
            <pc:docMk/>
            <pc:sldMk cId="3423601225" sldId="311"/>
            <ac:spMk id="68" creationId="{12AD8A4F-731E-C68F-8DDB-BEF69667AF2D}"/>
          </ac:spMkLst>
        </pc:spChg>
        <pc:spChg chg="add mod">
          <ac:chgData name="Vardaan Kulshreshtha" userId="6db5a29ce8bfebfb" providerId="LiveId" clId="{11C91A3B-277C-4A78-8DBB-6A5A1673F7BA}" dt="2026-01-29T12:07:04.219" v="6829"/>
          <ac:spMkLst>
            <pc:docMk/>
            <pc:sldMk cId="3423601225" sldId="311"/>
            <ac:spMk id="70" creationId="{93B5DCF9-A0FC-37E0-3A7E-A004DBAB1D81}"/>
          </ac:spMkLst>
        </pc:spChg>
        <pc:spChg chg="mod">
          <ac:chgData name="Vardaan Kulshreshtha" userId="6db5a29ce8bfebfb" providerId="LiveId" clId="{11C91A3B-277C-4A78-8DBB-6A5A1673F7BA}" dt="2026-01-29T12:08:05.603" v="6839"/>
          <ac:spMkLst>
            <pc:docMk/>
            <pc:sldMk cId="3423601225" sldId="311"/>
            <ac:spMk id="73" creationId="{1A0D83A5-B813-C999-03EA-BD925764BFE2}"/>
          </ac:spMkLst>
        </pc:spChg>
        <pc:spChg chg="mod">
          <ac:chgData name="Vardaan Kulshreshtha" userId="6db5a29ce8bfebfb" providerId="LiveId" clId="{11C91A3B-277C-4A78-8DBB-6A5A1673F7BA}" dt="2026-01-29T12:08:05.603" v="6839"/>
          <ac:spMkLst>
            <pc:docMk/>
            <pc:sldMk cId="3423601225" sldId="311"/>
            <ac:spMk id="74" creationId="{902F84E6-B722-32CF-1229-59BF005C9E4B}"/>
          </ac:spMkLst>
        </pc:spChg>
        <pc:spChg chg="add mod">
          <ac:chgData name="Vardaan Kulshreshtha" userId="6db5a29ce8bfebfb" providerId="LiveId" clId="{11C91A3B-277C-4A78-8DBB-6A5A1673F7BA}" dt="2026-01-29T12:08:05.603" v="6839"/>
          <ac:spMkLst>
            <pc:docMk/>
            <pc:sldMk cId="3423601225" sldId="311"/>
            <ac:spMk id="76" creationId="{B8DFE02E-2749-ECDB-A4C2-F799B67712BA}"/>
          </ac:spMkLst>
        </pc:spChg>
        <pc:spChg chg="add mod">
          <ac:chgData name="Vardaan Kulshreshtha" userId="6db5a29ce8bfebfb" providerId="LiveId" clId="{11C91A3B-277C-4A78-8DBB-6A5A1673F7BA}" dt="2026-01-29T12:21:12.301" v="7024"/>
          <ac:spMkLst>
            <pc:docMk/>
            <pc:sldMk cId="3423601225" sldId="311"/>
            <ac:spMk id="77" creationId="{328537A5-8A53-EE26-0C43-BBE8D7496522}"/>
          </ac:spMkLst>
        </pc:spChg>
        <pc:spChg chg="add mod">
          <ac:chgData name="Vardaan Kulshreshtha" userId="6db5a29ce8bfebfb" providerId="LiveId" clId="{11C91A3B-277C-4A78-8DBB-6A5A1673F7BA}" dt="2026-01-29T12:37:08.903" v="7159" actId="207"/>
          <ac:spMkLst>
            <pc:docMk/>
            <pc:sldMk cId="3423601225" sldId="311"/>
            <ac:spMk id="78" creationId="{CEE184A4-3DD2-A92C-5BF8-43298445D4C2}"/>
          </ac:spMkLst>
        </pc:spChg>
        <pc:spChg chg="add mod">
          <ac:chgData name="Vardaan Kulshreshtha" userId="6db5a29ce8bfebfb" providerId="LiveId" clId="{11C91A3B-277C-4A78-8DBB-6A5A1673F7BA}" dt="2026-01-29T12:21:12.301" v="7024"/>
          <ac:spMkLst>
            <pc:docMk/>
            <pc:sldMk cId="3423601225" sldId="311"/>
            <ac:spMk id="79" creationId="{FF7EACDE-EB52-1774-6151-0C4BD67D5BDC}"/>
          </ac:spMkLst>
        </pc:spChg>
        <pc:spChg chg="add mod">
          <ac:chgData name="Vardaan Kulshreshtha" userId="6db5a29ce8bfebfb" providerId="LiveId" clId="{11C91A3B-277C-4A78-8DBB-6A5A1673F7BA}" dt="2026-01-29T12:21:12.301" v="7024"/>
          <ac:spMkLst>
            <pc:docMk/>
            <pc:sldMk cId="3423601225" sldId="311"/>
            <ac:spMk id="80" creationId="{BBC9D6EA-56D3-DC4E-1136-6FC098110E91}"/>
          </ac:spMkLst>
        </pc:spChg>
        <pc:spChg chg="add mod">
          <ac:chgData name="Vardaan Kulshreshtha" userId="6db5a29ce8bfebfb" providerId="LiveId" clId="{11C91A3B-277C-4A78-8DBB-6A5A1673F7BA}" dt="2026-01-29T12:21:12.301" v="7024"/>
          <ac:spMkLst>
            <pc:docMk/>
            <pc:sldMk cId="3423601225" sldId="311"/>
            <ac:spMk id="81" creationId="{DB231710-2767-5A98-6B4F-90CE4E3D8ECF}"/>
          </ac:spMkLst>
        </pc:spChg>
        <pc:spChg chg="add mod">
          <ac:chgData name="Vardaan Kulshreshtha" userId="6db5a29ce8bfebfb" providerId="LiveId" clId="{11C91A3B-277C-4A78-8DBB-6A5A1673F7BA}" dt="2026-01-29T12:21:12.301" v="7024"/>
          <ac:spMkLst>
            <pc:docMk/>
            <pc:sldMk cId="3423601225" sldId="311"/>
            <ac:spMk id="82" creationId="{01AFF9E6-A000-5F1C-3EAB-A4A7C335FF62}"/>
          </ac:spMkLst>
        </pc:spChg>
        <pc:spChg chg="add mod">
          <ac:chgData name="Vardaan Kulshreshtha" userId="6db5a29ce8bfebfb" providerId="LiveId" clId="{11C91A3B-277C-4A78-8DBB-6A5A1673F7BA}" dt="2026-01-29T12:21:12.301" v="7024"/>
          <ac:spMkLst>
            <pc:docMk/>
            <pc:sldMk cId="3423601225" sldId="311"/>
            <ac:spMk id="83" creationId="{077D1EEB-E152-3391-DCFA-BBC9A4584E45}"/>
          </ac:spMkLst>
        </pc:spChg>
        <pc:spChg chg="add mod">
          <ac:chgData name="Vardaan Kulshreshtha" userId="6db5a29ce8bfebfb" providerId="LiveId" clId="{11C91A3B-277C-4A78-8DBB-6A5A1673F7BA}" dt="2026-01-29T12:21:12.301" v="7024"/>
          <ac:spMkLst>
            <pc:docMk/>
            <pc:sldMk cId="3423601225" sldId="311"/>
            <ac:spMk id="84" creationId="{576EE8F4-9BD1-19E9-DCCA-66FD767090BD}"/>
          </ac:spMkLst>
        </pc:spChg>
        <pc:spChg chg="add del">
          <ac:chgData name="Vardaan Kulshreshtha" userId="6db5a29ce8bfebfb" providerId="LiveId" clId="{11C91A3B-277C-4A78-8DBB-6A5A1673F7BA}" dt="2026-01-29T12:32:34.093" v="7087" actId="478"/>
          <ac:spMkLst>
            <pc:docMk/>
            <pc:sldMk cId="3423601225" sldId="311"/>
            <ac:spMk id="85" creationId="{5EC83935-1459-B4B8-B736-61B5B376EBE5}"/>
          </ac:spMkLst>
        </pc:spChg>
        <pc:spChg chg="add mod">
          <ac:chgData name="Vardaan Kulshreshtha" userId="6db5a29ce8bfebfb" providerId="LiveId" clId="{11C91A3B-277C-4A78-8DBB-6A5A1673F7BA}" dt="2026-01-29T12:33:19.533" v="7095"/>
          <ac:spMkLst>
            <pc:docMk/>
            <pc:sldMk cId="3423601225" sldId="311"/>
            <ac:spMk id="86" creationId="{874E4474-715F-7A72-B7E3-B4C476CE0956}"/>
          </ac:spMkLst>
        </pc:spChg>
        <pc:spChg chg="add mod">
          <ac:chgData name="Vardaan Kulshreshtha" userId="6db5a29ce8bfebfb" providerId="LiveId" clId="{11C91A3B-277C-4A78-8DBB-6A5A1673F7BA}" dt="2026-01-29T12:33:19.533" v="7095"/>
          <ac:spMkLst>
            <pc:docMk/>
            <pc:sldMk cId="3423601225" sldId="311"/>
            <ac:spMk id="87" creationId="{72BFA9BD-C91A-F372-7DF8-D3C7E5373D8C}"/>
          </ac:spMkLst>
        </pc:spChg>
        <pc:spChg chg="add mod ord">
          <ac:chgData name="Vardaan Kulshreshtha" userId="6db5a29ce8bfebfb" providerId="LiveId" clId="{11C91A3B-277C-4A78-8DBB-6A5A1673F7BA}" dt="2026-01-29T12:42:00.280" v="7200" actId="207"/>
          <ac:spMkLst>
            <pc:docMk/>
            <pc:sldMk cId="3423601225" sldId="311"/>
            <ac:spMk id="88" creationId="{675460CA-5FB5-8D98-E86B-6ACA78D9AB02}"/>
          </ac:spMkLst>
        </pc:spChg>
        <pc:spChg chg="add mod ord">
          <ac:chgData name="Vardaan Kulshreshtha" userId="6db5a29ce8bfebfb" providerId="LiveId" clId="{11C91A3B-277C-4A78-8DBB-6A5A1673F7BA}" dt="2026-01-29T12:39:24.063" v="7188" actId="207"/>
          <ac:spMkLst>
            <pc:docMk/>
            <pc:sldMk cId="3423601225" sldId="311"/>
            <ac:spMk id="89" creationId="{0DD6C2FA-8130-D3FD-D623-B58AF7A2FBC9}"/>
          </ac:spMkLst>
        </pc:spChg>
        <pc:spChg chg="add mod ord">
          <ac:chgData name="Vardaan Kulshreshtha" userId="6db5a29ce8bfebfb" providerId="LiveId" clId="{11C91A3B-277C-4A78-8DBB-6A5A1673F7BA}" dt="2026-01-29T12:39:50.915" v="7199" actId="1035"/>
          <ac:spMkLst>
            <pc:docMk/>
            <pc:sldMk cId="3423601225" sldId="311"/>
            <ac:spMk id="90" creationId="{0057813E-3E3F-02DD-1F17-02ADB70C189D}"/>
          </ac:spMkLst>
        </pc:spChg>
        <pc:spChg chg="add mod ord">
          <ac:chgData name="Vardaan Kulshreshtha" userId="6db5a29ce8bfebfb" providerId="LiveId" clId="{11C91A3B-277C-4A78-8DBB-6A5A1673F7BA}" dt="2026-01-29T12:42:23.842" v="7220" actId="1037"/>
          <ac:spMkLst>
            <pc:docMk/>
            <pc:sldMk cId="3423601225" sldId="311"/>
            <ac:spMk id="91" creationId="{70F2F908-65D0-2B28-EA80-BBC5FC885698}"/>
          </ac:spMkLst>
        </pc:spChg>
        <pc:spChg chg="add mod ord">
          <ac:chgData name="Vardaan Kulshreshtha" userId="6db5a29ce8bfebfb" providerId="LiveId" clId="{11C91A3B-277C-4A78-8DBB-6A5A1673F7BA}" dt="2026-01-29T12:43:22.920" v="7236" actId="207"/>
          <ac:spMkLst>
            <pc:docMk/>
            <pc:sldMk cId="3423601225" sldId="311"/>
            <ac:spMk id="92" creationId="{664BD9DA-38EB-822F-E07A-5B608B0B099C}"/>
          </ac:spMkLst>
        </pc:spChg>
        <pc:spChg chg="add mod ord">
          <ac:chgData name="Vardaan Kulshreshtha" userId="6db5a29ce8bfebfb" providerId="LiveId" clId="{11C91A3B-277C-4A78-8DBB-6A5A1673F7BA}" dt="2026-01-29T12:43:32.095" v="7237" actId="207"/>
          <ac:spMkLst>
            <pc:docMk/>
            <pc:sldMk cId="3423601225" sldId="311"/>
            <ac:spMk id="93" creationId="{76426B4B-E500-2041-2DB2-A30356F679EC}"/>
          </ac:spMkLst>
        </pc:spChg>
        <pc:spChg chg="add mod ord">
          <ac:chgData name="Vardaan Kulshreshtha" userId="6db5a29ce8bfebfb" providerId="LiveId" clId="{11C91A3B-277C-4A78-8DBB-6A5A1673F7BA}" dt="2026-01-29T12:43:56.938" v="7243" actId="207"/>
          <ac:spMkLst>
            <pc:docMk/>
            <pc:sldMk cId="3423601225" sldId="311"/>
            <ac:spMk id="94" creationId="{5CF6F5EF-7012-A05F-6608-A0DD046962F0}"/>
          </ac:spMkLst>
        </pc:spChg>
        <pc:spChg chg="add mod ord">
          <ac:chgData name="Vardaan Kulshreshtha" userId="6db5a29ce8bfebfb" providerId="LiveId" clId="{11C91A3B-277C-4A78-8DBB-6A5A1673F7BA}" dt="2026-01-29T12:44:14.576" v="7252" actId="14100"/>
          <ac:spMkLst>
            <pc:docMk/>
            <pc:sldMk cId="3423601225" sldId="311"/>
            <ac:spMk id="95" creationId="{814188EE-769C-2FB4-ED96-EC50C174BD64}"/>
          </ac:spMkLst>
        </pc:spChg>
        <pc:grpChg chg="add mod">
          <ac:chgData name="Vardaan Kulshreshtha" userId="6db5a29ce8bfebfb" providerId="LiveId" clId="{11C91A3B-277C-4A78-8DBB-6A5A1673F7BA}" dt="2026-01-29T12:08:05.603" v="6839"/>
          <ac:grpSpMkLst>
            <pc:docMk/>
            <pc:sldMk cId="3423601225" sldId="311"/>
            <ac:grpSpMk id="71" creationId="{6F73C3AB-CE68-08B5-12A8-B2417E8169C2}"/>
          </ac:grpSpMkLst>
        </pc:grpChg>
        <pc:grpChg chg="mod">
          <ac:chgData name="Vardaan Kulshreshtha" userId="6db5a29ce8bfebfb" providerId="LiveId" clId="{11C91A3B-277C-4A78-8DBB-6A5A1673F7BA}" dt="2026-01-29T12:08:05.603" v="6839"/>
          <ac:grpSpMkLst>
            <pc:docMk/>
            <pc:sldMk cId="3423601225" sldId="311"/>
            <ac:grpSpMk id="72" creationId="{FB3799FF-16C0-C014-0FD2-6AA94DE459E9}"/>
          </ac:grpSpMkLst>
        </pc:grpChg>
        <pc:picChg chg="mod">
          <ac:chgData name="Vardaan Kulshreshtha" userId="6db5a29ce8bfebfb" providerId="LiveId" clId="{11C91A3B-277C-4A78-8DBB-6A5A1673F7BA}" dt="2026-01-29T12:08:05.603" v="6839"/>
          <ac:picMkLst>
            <pc:docMk/>
            <pc:sldMk cId="3423601225" sldId="311"/>
            <ac:picMk id="75" creationId="{4649D45C-4AEA-65D3-04D7-A1C9C1F51082}"/>
          </ac:picMkLst>
        </pc:picChg>
      </pc:sldChg>
      <pc:sldChg chg="add del mod ord modTransition modShow">
        <pc:chgData name="Vardaan Kulshreshtha" userId="6db5a29ce8bfebfb" providerId="LiveId" clId="{11C91A3B-277C-4A78-8DBB-6A5A1673F7BA}" dt="2026-01-29T12:07:11.569" v="6831" actId="47"/>
        <pc:sldMkLst>
          <pc:docMk/>
          <pc:sldMk cId="1713954012" sldId="312"/>
        </pc:sldMkLst>
      </pc:sldChg>
      <pc:sldChg chg="modSp add mod ord modShow">
        <pc:chgData name="Vardaan Kulshreshtha" userId="6db5a29ce8bfebfb" providerId="LiveId" clId="{11C91A3B-277C-4A78-8DBB-6A5A1673F7BA}" dt="2026-01-29T12:08:01.299" v="6837" actId="1076"/>
        <pc:sldMkLst>
          <pc:docMk/>
          <pc:sldMk cId="2929253214" sldId="312"/>
        </pc:sldMkLst>
        <pc:spChg chg="mod">
          <ac:chgData name="Vardaan Kulshreshtha" userId="6db5a29ce8bfebfb" providerId="LiveId" clId="{11C91A3B-277C-4A78-8DBB-6A5A1673F7BA}" dt="2026-01-29T12:08:01.299" v="6837" actId="1076"/>
          <ac:spMkLst>
            <pc:docMk/>
            <pc:sldMk cId="2929253214" sldId="312"/>
            <ac:spMk id="18" creationId="{6014B68E-86FA-828B-AA0D-6A4895BA11E2}"/>
          </ac:spMkLst>
        </pc:spChg>
        <pc:grpChg chg="mod">
          <ac:chgData name="Vardaan Kulshreshtha" userId="6db5a29ce8bfebfb" providerId="LiveId" clId="{11C91A3B-277C-4A78-8DBB-6A5A1673F7BA}" dt="2026-01-29T12:08:01.299" v="6837" actId="1076"/>
          <ac:grpSpMkLst>
            <pc:docMk/>
            <pc:sldMk cId="2929253214" sldId="312"/>
            <ac:grpSpMk id="12" creationId="{5D154602-7E81-402D-BC88-6B40300C2339}"/>
          </ac:grpSpMkLst>
        </pc:grpChg>
      </pc:sldChg>
      <pc:sldChg chg="add del">
        <pc:chgData name="Vardaan Kulshreshtha" userId="6db5a29ce8bfebfb" providerId="LiveId" clId="{11C91A3B-277C-4A78-8DBB-6A5A1673F7BA}" dt="2026-01-29T12:36:52.889" v="7157" actId="47"/>
        <pc:sldMkLst>
          <pc:docMk/>
          <pc:sldMk cId="874008278" sldId="313"/>
        </pc:sldMkLst>
      </pc:sldChg>
      <pc:sldChg chg="addSp modSp add mod modNotesTx">
        <pc:chgData name="Vardaan Kulshreshtha" userId="6db5a29ce8bfebfb" providerId="LiveId" clId="{11C91A3B-277C-4A78-8DBB-6A5A1673F7BA}" dt="2026-01-29T13:24:20.224" v="7543" actId="20577"/>
        <pc:sldMkLst>
          <pc:docMk/>
          <pc:sldMk cId="4207254086" sldId="313"/>
        </pc:sldMkLst>
        <pc:spChg chg="mod">
          <ac:chgData name="Vardaan Kulshreshtha" userId="6db5a29ce8bfebfb" providerId="LiveId" clId="{11C91A3B-277C-4A78-8DBB-6A5A1673F7BA}" dt="2026-01-29T13:18:24.883" v="7424" actId="1038"/>
          <ac:spMkLst>
            <pc:docMk/>
            <pc:sldMk cId="4207254086" sldId="313"/>
            <ac:spMk id="77" creationId="{1B4566A2-4640-64E7-5ABD-EB1E32788357}"/>
          </ac:spMkLst>
        </pc:spChg>
        <pc:spChg chg="mod">
          <ac:chgData name="Vardaan Kulshreshtha" userId="6db5a29ce8bfebfb" providerId="LiveId" clId="{11C91A3B-277C-4A78-8DBB-6A5A1673F7BA}" dt="2026-01-29T13:18:33.273" v="7510" actId="1038"/>
          <ac:spMkLst>
            <pc:docMk/>
            <pc:sldMk cId="4207254086" sldId="313"/>
            <ac:spMk id="78" creationId="{4606596A-21BF-9305-3E31-771B897F0B1F}"/>
          </ac:spMkLst>
        </pc:spChg>
        <pc:spChg chg="mod">
          <ac:chgData name="Vardaan Kulshreshtha" userId="6db5a29ce8bfebfb" providerId="LiveId" clId="{11C91A3B-277C-4A78-8DBB-6A5A1673F7BA}" dt="2026-01-29T13:18:33.273" v="7510" actId="1038"/>
          <ac:spMkLst>
            <pc:docMk/>
            <pc:sldMk cId="4207254086" sldId="313"/>
            <ac:spMk id="79" creationId="{7B99C9B9-95D3-770D-96E2-1D9442B66C01}"/>
          </ac:spMkLst>
        </pc:spChg>
        <pc:spChg chg="mod">
          <ac:chgData name="Vardaan Kulshreshtha" userId="6db5a29ce8bfebfb" providerId="LiveId" clId="{11C91A3B-277C-4A78-8DBB-6A5A1673F7BA}" dt="2026-01-29T13:18:33.273" v="7510" actId="1038"/>
          <ac:spMkLst>
            <pc:docMk/>
            <pc:sldMk cId="4207254086" sldId="313"/>
            <ac:spMk id="80" creationId="{869D6A3B-410F-50DD-2CC6-64A589D69EDE}"/>
          </ac:spMkLst>
        </pc:spChg>
        <pc:spChg chg="mod">
          <ac:chgData name="Vardaan Kulshreshtha" userId="6db5a29ce8bfebfb" providerId="LiveId" clId="{11C91A3B-277C-4A78-8DBB-6A5A1673F7BA}" dt="2026-01-29T13:18:33.273" v="7510" actId="1038"/>
          <ac:spMkLst>
            <pc:docMk/>
            <pc:sldMk cId="4207254086" sldId="313"/>
            <ac:spMk id="81" creationId="{D33F8F38-F9B7-0B5F-9F97-7A72C89A6E24}"/>
          </ac:spMkLst>
        </pc:spChg>
        <pc:spChg chg="mod">
          <ac:chgData name="Vardaan Kulshreshtha" userId="6db5a29ce8bfebfb" providerId="LiveId" clId="{11C91A3B-277C-4A78-8DBB-6A5A1673F7BA}" dt="2026-01-29T13:18:33.273" v="7510" actId="1038"/>
          <ac:spMkLst>
            <pc:docMk/>
            <pc:sldMk cId="4207254086" sldId="313"/>
            <ac:spMk id="82" creationId="{AC52C436-E513-4597-2A17-7FFB871580F6}"/>
          </ac:spMkLst>
        </pc:spChg>
        <pc:spChg chg="mod">
          <ac:chgData name="Vardaan Kulshreshtha" userId="6db5a29ce8bfebfb" providerId="LiveId" clId="{11C91A3B-277C-4A78-8DBB-6A5A1673F7BA}" dt="2026-01-29T13:18:33.273" v="7510" actId="1038"/>
          <ac:spMkLst>
            <pc:docMk/>
            <pc:sldMk cId="4207254086" sldId="313"/>
            <ac:spMk id="83" creationId="{9F24C6E0-0BF0-58E9-9445-E5C214C145EA}"/>
          </ac:spMkLst>
        </pc:spChg>
        <pc:spChg chg="mod">
          <ac:chgData name="Vardaan Kulshreshtha" userId="6db5a29ce8bfebfb" providerId="LiveId" clId="{11C91A3B-277C-4A78-8DBB-6A5A1673F7BA}" dt="2026-01-29T13:18:24.883" v="7424" actId="1038"/>
          <ac:spMkLst>
            <pc:docMk/>
            <pc:sldMk cId="4207254086" sldId="313"/>
            <ac:spMk id="84" creationId="{E2854F06-728E-5B41-3980-FCBF210E13C2}"/>
          </ac:spMkLst>
        </pc:spChg>
        <pc:spChg chg="mod">
          <ac:chgData name="Vardaan Kulshreshtha" userId="6db5a29ce8bfebfb" providerId="LiveId" clId="{11C91A3B-277C-4A78-8DBB-6A5A1673F7BA}" dt="2026-01-29T13:18:24.883" v="7424" actId="1038"/>
          <ac:spMkLst>
            <pc:docMk/>
            <pc:sldMk cId="4207254086" sldId="313"/>
            <ac:spMk id="85" creationId="{C574B172-48F2-780C-9ADC-FC7877A2DEB2}"/>
          </ac:spMkLst>
        </pc:spChg>
        <pc:spChg chg="mod">
          <ac:chgData name="Vardaan Kulshreshtha" userId="6db5a29ce8bfebfb" providerId="LiveId" clId="{11C91A3B-277C-4A78-8DBB-6A5A1673F7BA}" dt="2026-01-29T13:18:24.883" v="7424" actId="1038"/>
          <ac:spMkLst>
            <pc:docMk/>
            <pc:sldMk cId="4207254086" sldId="313"/>
            <ac:spMk id="86" creationId="{1127857C-C9EF-4E7F-B096-4D65C7F8EAD7}"/>
          </ac:spMkLst>
        </pc:spChg>
        <pc:spChg chg="mod">
          <ac:chgData name="Vardaan Kulshreshtha" userId="6db5a29ce8bfebfb" providerId="LiveId" clId="{11C91A3B-277C-4A78-8DBB-6A5A1673F7BA}" dt="2026-01-29T13:18:24.883" v="7424" actId="1038"/>
          <ac:spMkLst>
            <pc:docMk/>
            <pc:sldMk cId="4207254086" sldId="313"/>
            <ac:spMk id="87" creationId="{72E2A68A-3019-4869-78C8-77152524D4E6}"/>
          </ac:spMkLst>
        </pc:spChg>
        <pc:spChg chg="mod">
          <ac:chgData name="Vardaan Kulshreshtha" userId="6db5a29ce8bfebfb" providerId="LiveId" clId="{11C91A3B-277C-4A78-8DBB-6A5A1673F7BA}" dt="2026-01-29T13:18:24.380" v="7423" actId="1038"/>
          <ac:spMkLst>
            <pc:docMk/>
            <pc:sldMk cId="4207254086" sldId="313"/>
            <ac:spMk id="88" creationId="{85EAB5D5-7339-513B-2564-F36EA67D64F9}"/>
          </ac:spMkLst>
        </pc:spChg>
        <pc:spChg chg="mod">
          <ac:chgData name="Vardaan Kulshreshtha" userId="6db5a29ce8bfebfb" providerId="LiveId" clId="{11C91A3B-277C-4A78-8DBB-6A5A1673F7BA}" dt="2026-01-29T13:18:33.273" v="7510" actId="1038"/>
          <ac:spMkLst>
            <pc:docMk/>
            <pc:sldMk cId="4207254086" sldId="313"/>
            <ac:spMk id="89" creationId="{B531BF55-2BE9-DB7E-0194-F0675214561C}"/>
          </ac:spMkLst>
        </pc:spChg>
        <pc:spChg chg="mod">
          <ac:chgData name="Vardaan Kulshreshtha" userId="6db5a29ce8bfebfb" providerId="LiveId" clId="{11C91A3B-277C-4A78-8DBB-6A5A1673F7BA}" dt="2026-01-29T13:18:33.273" v="7510" actId="1038"/>
          <ac:spMkLst>
            <pc:docMk/>
            <pc:sldMk cId="4207254086" sldId="313"/>
            <ac:spMk id="91" creationId="{77D1837C-203C-E870-665D-1983E6567B7F}"/>
          </ac:spMkLst>
        </pc:spChg>
        <pc:spChg chg="mod">
          <ac:chgData name="Vardaan Kulshreshtha" userId="6db5a29ce8bfebfb" providerId="LiveId" clId="{11C91A3B-277C-4A78-8DBB-6A5A1673F7BA}" dt="2026-01-29T13:18:33.273" v="7510" actId="1038"/>
          <ac:spMkLst>
            <pc:docMk/>
            <pc:sldMk cId="4207254086" sldId="313"/>
            <ac:spMk id="92" creationId="{53A80BE1-B39E-612C-5038-A4C389A15E83}"/>
          </ac:spMkLst>
        </pc:spChg>
        <pc:spChg chg="mod">
          <ac:chgData name="Vardaan Kulshreshtha" userId="6db5a29ce8bfebfb" providerId="LiveId" clId="{11C91A3B-277C-4A78-8DBB-6A5A1673F7BA}" dt="2026-01-29T13:18:33.273" v="7510" actId="1038"/>
          <ac:spMkLst>
            <pc:docMk/>
            <pc:sldMk cId="4207254086" sldId="313"/>
            <ac:spMk id="93" creationId="{8A982C78-C5A7-F164-ECC8-CA1FCEF316B2}"/>
          </ac:spMkLst>
        </pc:spChg>
        <pc:spChg chg="mod">
          <ac:chgData name="Vardaan Kulshreshtha" userId="6db5a29ce8bfebfb" providerId="LiveId" clId="{11C91A3B-277C-4A78-8DBB-6A5A1673F7BA}" dt="2026-01-29T13:18:24.883" v="7424" actId="1038"/>
          <ac:spMkLst>
            <pc:docMk/>
            <pc:sldMk cId="4207254086" sldId="313"/>
            <ac:spMk id="94" creationId="{C614C1EC-1B21-9EF3-36BA-03D9060A20D3}"/>
          </ac:spMkLst>
        </pc:spChg>
        <pc:graphicFrameChg chg="add mod">
          <ac:chgData name="Vardaan Kulshreshtha" userId="6db5a29ce8bfebfb" providerId="LiveId" clId="{11C91A3B-277C-4A78-8DBB-6A5A1673F7BA}" dt="2026-01-29T13:23:13.507" v="7539" actId="207"/>
          <ac:graphicFrameMkLst>
            <pc:docMk/>
            <pc:sldMk cId="4207254086" sldId="313"/>
            <ac:graphicFrameMk id="15" creationId="{91E5004E-FD8E-2297-7496-4CE4BE1EF4F7}"/>
          </ac:graphicFrameMkLst>
        </pc:graphicFrameChg>
      </pc:sldChg>
      <pc:sldChg chg="add del">
        <pc:chgData name="Vardaan Kulshreshtha" userId="6db5a29ce8bfebfb" providerId="LiveId" clId="{11C91A3B-277C-4A78-8DBB-6A5A1673F7BA}" dt="2026-01-29T12:36:03.523" v="7149" actId="2890"/>
        <pc:sldMkLst>
          <pc:docMk/>
          <pc:sldMk cId="3523971023" sldId="31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Tata Group Sustainability Metrics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2">
                <a:tint val="65000"/>
              </a:schemeClr>
            </a:solidFill>
            <a:ln>
              <a:noFill/>
            </a:ln>
            <a:effectLst/>
          </c:spPr>
          <c:invertIfNegative val="0"/>
          <c:dPt>
            <c:idx val="0"/>
            <c:invertIfNegative val="0"/>
            <c:bubble3D val="0"/>
            <c:spPr>
              <a:solidFill>
                <a:schemeClr val="accent1">
                  <a:lumMod val="50000"/>
                </a:schemeClr>
              </a:solidFill>
              <a:ln>
                <a:noFill/>
              </a:ln>
              <a:effectLst/>
            </c:spPr>
            <c:extLst>
              <c:ext xmlns:c16="http://schemas.microsoft.com/office/drawing/2014/chart" uri="{C3380CC4-5D6E-409C-BE32-E72D297353CC}">
                <c16:uniqueId val="{00000006-37FF-428A-908D-376F543EEC70}"/>
              </c:ext>
            </c:extLst>
          </c:dPt>
          <c:dPt>
            <c:idx val="1"/>
            <c:invertIfNegative val="0"/>
            <c:bubble3D val="0"/>
            <c:spPr>
              <a:solidFill>
                <a:schemeClr val="accent1">
                  <a:lumMod val="50000"/>
                </a:schemeClr>
              </a:solidFill>
              <a:ln>
                <a:noFill/>
              </a:ln>
              <a:effectLst/>
            </c:spPr>
            <c:extLst>
              <c:ext xmlns:c16="http://schemas.microsoft.com/office/drawing/2014/chart" uri="{C3380CC4-5D6E-409C-BE32-E72D297353CC}">
                <c16:uniqueId val="{00000005-37FF-428A-908D-376F543EEC70}"/>
              </c:ext>
            </c:extLst>
          </c:dPt>
          <c:dPt>
            <c:idx val="2"/>
            <c:invertIfNegative val="0"/>
            <c:bubble3D val="0"/>
            <c:spPr>
              <a:solidFill>
                <a:schemeClr val="accent1">
                  <a:lumMod val="50000"/>
                </a:schemeClr>
              </a:solidFill>
              <a:ln>
                <a:noFill/>
              </a:ln>
              <a:effectLst/>
            </c:spPr>
            <c:extLst>
              <c:ext xmlns:c16="http://schemas.microsoft.com/office/drawing/2014/chart" uri="{C3380CC4-5D6E-409C-BE32-E72D297353CC}">
                <c16:uniqueId val="{00000004-37FF-428A-908D-376F543EEC70}"/>
              </c:ext>
            </c:extLst>
          </c:dPt>
          <c:dPt>
            <c:idx val="3"/>
            <c:invertIfNegative val="0"/>
            <c:bubble3D val="0"/>
            <c:spPr>
              <a:solidFill>
                <a:schemeClr val="accent1">
                  <a:lumMod val="50000"/>
                </a:schemeClr>
              </a:solidFill>
              <a:ln>
                <a:noFill/>
              </a:ln>
              <a:effectLst/>
            </c:spPr>
            <c:extLst>
              <c:ext xmlns:c16="http://schemas.microsoft.com/office/drawing/2014/chart" uri="{C3380CC4-5D6E-409C-BE32-E72D297353CC}">
                <c16:uniqueId val="{00000003-37FF-428A-908D-376F543EEC7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Tata Power</c:v>
                </c:pt>
                <c:pt idx="1">
                  <c:v> Tata Motors</c:v>
                </c:pt>
                <c:pt idx="2">
                  <c:v> Tata Chemicals</c:v>
                </c:pt>
                <c:pt idx="3">
                  <c:v>Tata Group</c:v>
                </c:pt>
              </c:strCache>
            </c:strRef>
          </c:cat>
          <c:val>
            <c:numRef>
              <c:f>Sheet1!$B$2:$B$5</c:f>
              <c:numCache>
                <c:formatCode>0%</c:formatCode>
                <c:ptCount val="4"/>
                <c:pt idx="0">
                  <c:v>0.66</c:v>
                </c:pt>
                <c:pt idx="1">
                  <c:v>0.6</c:v>
                </c:pt>
                <c:pt idx="2">
                  <c:v>0.5</c:v>
                </c:pt>
                <c:pt idx="3">
                  <c:v>0.3</c:v>
                </c:pt>
              </c:numCache>
            </c:numRef>
          </c:val>
          <c:extLst>
            <c:ext xmlns:c16="http://schemas.microsoft.com/office/drawing/2014/chart" uri="{C3380CC4-5D6E-409C-BE32-E72D297353CC}">
              <c16:uniqueId val="{00000000-37FF-428A-908D-376F543EEC70}"/>
            </c:ext>
          </c:extLst>
        </c:ser>
        <c:ser>
          <c:idx val="1"/>
          <c:order val="1"/>
          <c:tx>
            <c:strRef>
              <c:f>Sheet1!$C$1</c:f>
              <c:strCache>
                <c:ptCount val="1"/>
                <c:pt idx="0">
                  <c:v>Column2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Tata Power</c:v>
                </c:pt>
                <c:pt idx="1">
                  <c:v> Tata Motors</c:v>
                </c:pt>
                <c:pt idx="2">
                  <c:v> Tata Chemicals</c:v>
                </c:pt>
                <c:pt idx="3">
                  <c:v>Tata Group</c:v>
                </c:pt>
              </c:strCache>
            </c:strRef>
          </c:cat>
          <c:val>
            <c:numRef>
              <c:f>Sheet1!$C$2:$C$5</c:f>
              <c:numCache>
                <c:formatCode>General</c:formatCode>
                <c:ptCount val="4"/>
              </c:numCache>
            </c:numRef>
          </c:val>
          <c:extLst>
            <c:ext xmlns:c16="http://schemas.microsoft.com/office/drawing/2014/chart" uri="{C3380CC4-5D6E-409C-BE32-E72D297353CC}">
              <c16:uniqueId val="{00000001-37FF-428A-908D-376F543EEC70}"/>
            </c:ext>
          </c:extLst>
        </c:ser>
        <c:ser>
          <c:idx val="2"/>
          <c:order val="2"/>
          <c:tx>
            <c:strRef>
              <c:f>Sheet1!$D$1</c:f>
              <c:strCache>
                <c:ptCount val="1"/>
                <c:pt idx="0">
                  <c:v>Column1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Tata Power</c:v>
                </c:pt>
                <c:pt idx="1">
                  <c:v> Tata Motors</c:v>
                </c:pt>
                <c:pt idx="2">
                  <c:v> Tata Chemicals</c:v>
                </c:pt>
                <c:pt idx="3">
                  <c:v>Tata Group</c:v>
                </c:pt>
              </c:strCache>
            </c:strRef>
          </c:cat>
          <c:val>
            <c:numRef>
              <c:f>Sheet1!$D$2:$D$5</c:f>
              <c:numCache>
                <c:formatCode>General</c:formatCode>
                <c:ptCount val="4"/>
              </c:numCache>
            </c:numRef>
          </c:val>
          <c:extLst>
            <c:ext xmlns:c16="http://schemas.microsoft.com/office/drawing/2014/chart" uri="{C3380CC4-5D6E-409C-BE32-E72D297353CC}">
              <c16:uniqueId val="{00000002-37FF-428A-908D-376F543EEC70}"/>
            </c:ext>
          </c:extLst>
        </c:ser>
        <c:dLbls>
          <c:dLblPos val="outEnd"/>
          <c:showLegendKey val="0"/>
          <c:showVal val="1"/>
          <c:showCatName val="0"/>
          <c:showSerName val="0"/>
          <c:showPercent val="0"/>
          <c:showBubbleSize val="0"/>
        </c:dLbls>
        <c:gapWidth val="182"/>
        <c:axId val="1398650608"/>
        <c:axId val="1398650128"/>
      </c:barChart>
      <c:catAx>
        <c:axId val="1398650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8650128"/>
        <c:crosses val="autoZero"/>
        <c:auto val="1"/>
        <c:lblAlgn val="ctr"/>
        <c:lblOffset val="100"/>
        <c:noMultiLvlLbl val="0"/>
      </c:catAx>
      <c:valAx>
        <c:axId val="139865012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865060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2">
  <a:schemeClr val="accent2"/>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430656-4AC9-49A0-A439-848A1EC69483}"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2C1DB1A5-6FAB-41F9-900A-BE6758B85D02}">
      <dgm:prSet phldrT="[Text]" custT="1"/>
      <dgm:spPr>
        <a:solidFill>
          <a:schemeClr val="accent5">
            <a:lumMod val="40000"/>
            <a:lumOff val="60000"/>
          </a:schemeClr>
        </a:solidFill>
      </dgm:spPr>
      <dgm:t>
        <a:bodyPr/>
        <a:lstStyle/>
        <a:p>
          <a:pPr>
            <a:buNone/>
          </a:pPr>
          <a:r>
            <a:rPr lang="en-US" sz="2800" dirty="0"/>
            <a:t>Simplicity leads to clarity</a:t>
          </a:r>
        </a:p>
      </dgm:t>
    </dgm:pt>
    <dgm:pt modelId="{F495F68E-FCAC-49CF-8D74-AD6F4872933D}" type="parTrans" cxnId="{B5073F1D-81E1-444D-8459-BB5D114EA59B}">
      <dgm:prSet/>
      <dgm:spPr/>
      <dgm:t>
        <a:bodyPr/>
        <a:lstStyle/>
        <a:p>
          <a:endParaRPr lang="en-US"/>
        </a:p>
      </dgm:t>
    </dgm:pt>
    <dgm:pt modelId="{7DE3A6B5-E3E8-4629-B8B9-D37D12018C64}" type="sibTrans" cxnId="{B5073F1D-81E1-444D-8459-BB5D114EA59B}">
      <dgm:prSet/>
      <dgm:spPr/>
      <dgm:t>
        <a:bodyPr/>
        <a:lstStyle/>
        <a:p>
          <a:endParaRPr lang="en-US"/>
        </a:p>
      </dgm:t>
    </dgm:pt>
    <dgm:pt modelId="{48B3469F-237C-4F4B-8105-738847B32E83}">
      <dgm:prSet phldrT="[Text]" custT="1"/>
      <dgm:spPr>
        <a:solidFill>
          <a:schemeClr val="accent5">
            <a:lumMod val="40000"/>
            <a:lumOff val="60000"/>
          </a:schemeClr>
        </a:solidFill>
      </dgm:spPr>
      <dgm:t>
        <a:bodyPr/>
        <a:lstStyle/>
        <a:p>
          <a:pPr>
            <a:buNone/>
          </a:pPr>
          <a:r>
            <a:rPr lang="en-US" sz="1600" dirty="0"/>
            <a:t>He lived a simple, grounded life despite leading a massive business empire, proving that clarity comes from simplicity, not luxury.</a:t>
          </a:r>
        </a:p>
      </dgm:t>
    </dgm:pt>
    <dgm:pt modelId="{6DBA486E-8F8D-4428-A8E3-1E8ED73E1A0F}" type="parTrans" cxnId="{427D8217-0A4E-4154-AE46-7B5946B3921A}">
      <dgm:prSet/>
      <dgm:spPr/>
      <dgm:t>
        <a:bodyPr/>
        <a:lstStyle/>
        <a:p>
          <a:endParaRPr lang="en-US"/>
        </a:p>
      </dgm:t>
    </dgm:pt>
    <dgm:pt modelId="{FD569F7D-80E1-4426-B6D8-1EAF5C5FC508}" type="sibTrans" cxnId="{427D8217-0A4E-4154-AE46-7B5946B3921A}">
      <dgm:prSet/>
      <dgm:spPr/>
      <dgm:t>
        <a:bodyPr/>
        <a:lstStyle/>
        <a:p>
          <a:endParaRPr lang="en-US"/>
        </a:p>
      </dgm:t>
    </dgm:pt>
    <dgm:pt modelId="{AA84F26D-795D-4AA0-896B-BD060F928640}">
      <dgm:prSet phldrT="[Text]" custT="1"/>
      <dgm:spPr>
        <a:solidFill>
          <a:schemeClr val="accent1">
            <a:lumMod val="40000"/>
            <a:lumOff val="60000"/>
          </a:schemeClr>
        </a:solidFill>
      </dgm:spPr>
      <dgm:t>
        <a:bodyPr/>
        <a:lstStyle/>
        <a:p>
          <a:pPr>
            <a:buNone/>
          </a:pPr>
          <a:r>
            <a:rPr lang="en-US" sz="2800" dirty="0"/>
            <a:t>Impact without noise</a:t>
          </a:r>
        </a:p>
      </dgm:t>
    </dgm:pt>
    <dgm:pt modelId="{154D572A-41BD-46AB-A0FE-D20CC35D65A5}" type="parTrans" cxnId="{0819D1F0-361A-4CB3-8E02-CDCACB763834}">
      <dgm:prSet/>
      <dgm:spPr/>
      <dgm:t>
        <a:bodyPr/>
        <a:lstStyle/>
        <a:p>
          <a:endParaRPr lang="en-US"/>
        </a:p>
      </dgm:t>
    </dgm:pt>
    <dgm:pt modelId="{EDF2C3D8-80D6-4CAC-B68D-4430F198833A}" type="sibTrans" cxnId="{0819D1F0-361A-4CB3-8E02-CDCACB763834}">
      <dgm:prSet/>
      <dgm:spPr/>
      <dgm:t>
        <a:bodyPr/>
        <a:lstStyle/>
        <a:p>
          <a:endParaRPr lang="en-US"/>
        </a:p>
      </dgm:t>
    </dgm:pt>
    <dgm:pt modelId="{57E71C4E-EC70-4C93-BD86-776DD3F10AC9}">
      <dgm:prSet phldrT="[Text]" custT="1"/>
      <dgm:spPr>
        <a:solidFill>
          <a:schemeClr val="accent1">
            <a:lumMod val="40000"/>
            <a:lumOff val="60000"/>
          </a:schemeClr>
        </a:solidFill>
      </dgm:spPr>
      <dgm:t>
        <a:bodyPr/>
        <a:lstStyle/>
        <a:p>
          <a:pPr>
            <a:buNone/>
          </a:pPr>
          <a:r>
            <a:rPr lang="en-US" sz="1600" dirty="0"/>
            <a:t>He avoided publicity and let actions speak — especially during crises like 26/11, where he quietly supported victims without media.</a:t>
          </a:r>
        </a:p>
      </dgm:t>
    </dgm:pt>
    <dgm:pt modelId="{7840CE7F-44E0-4552-ACDD-B6828F8B070B}" type="parTrans" cxnId="{4806C229-6A8A-4738-9416-0AFAEA2F1D97}">
      <dgm:prSet/>
      <dgm:spPr/>
      <dgm:t>
        <a:bodyPr/>
        <a:lstStyle/>
        <a:p>
          <a:endParaRPr lang="en-US"/>
        </a:p>
      </dgm:t>
    </dgm:pt>
    <dgm:pt modelId="{429EA953-6E2C-4F47-B418-A78372E295F6}" type="sibTrans" cxnId="{4806C229-6A8A-4738-9416-0AFAEA2F1D97}">
      <dgm:prSet/>
      <dgm:spPr/>
      <dgm:t>
        <a:bodyPr/>
        <a:lstStyle/>
        <a:p>
          <a:endParaRPr lang="en-US"/>
        </a:p>
      </dgm:t>
    </dgm:pt>
    <dgm:pt modelId="{AC3AD632-6E95-4B9F-86F2-85FE1A7CC487}">
      <dgm:prSet phldrT="[Text]" custT="1"/>
      <dgm:spPr>
        <a:solidFill>
          <a:schemeClr val="accent2">
            <a:lumMod val="40000"/>
            <a:lumOff val="60000"/>
          </a:schemeClr>
        </a:solidFill>
      </dgm:spPr>
      <dgm:t>
        <a:bodyPr/>
        <a:lstStyle/>
        <a:p>
          <a:pPr>
            <a:buNone/>
          </a:pPr>
          <a:r>
            <a:rPr lang="en-US" sz="2800" dirty="0"/>
            <a:t>Minimalism in leadership</a:t>
          </a:r>
        </a:p>
      </dgm:t>
    </dgm:pt>
    <dgm:pt modelId="{0F8648DE-CF2C-401A-8F0F-365742164ACA}" type="parTrans" cxnId="{3D88C565-6BC5-4784-86E1-0F45E6B4D2D7}">
      <dgm:prSet/>
      <dgm:spPr/>
      <dgm:t>
        <a:bodyPr/>
        <a:lstStyle/>
        <a:p>
          <a:endParaRPr lang="en-US"/>
        </a:p>
      </dgm:t>
    </dgm:pt>
    <dgm:pt modelId="{2F90BED1-9D9D-454E-A4BB-A9AB42F5C34F}" type="sibTrans" cxnId="{3D88C565-6BC5-4784-86E1-0F45E6B4D2D7}">
      <dgm:prSet/>
      <dgm:spPr/>
      <dgm:t>
        <a:bodyPr/>
        <a:lstStyle/>
        <a:p>
          <a:endParaRPr lang="en-US"/>
        </a:p>
      </dgm:t>
    </dgm:pt>
    <dgm:pt modelId="{5A930432-F1B9-4316-9611-78548882E4B0}">
      <dgm:prSet phldrT="[Text]" custT="1"/>
      <dgm:spPr>
        <a:solidFill>
          <a:schemeClr val="accent2">
            <a:lumMod val="40000"/>
            <a:lumOff val="60000"/>
          </a:schemeClr>
        </a:solidFill>
      </dgm:spPr>
      <dgm:t>
        <a:bodyPr/>
        <a:lstStyle/>
        <a:p>
          <a:pPr>
            <a:buNone/>
          </a:pPr>
          <a:r>
            <a:rPr lang="en-US" sz="1600" dirty="0"/>
            <a:t>He made fewer but powerful decisions, like the Jaguar Land Rover acquisition, focusing on long‑term impact instead of flashy moves.</a:t>
          </a:r>
        </a:p>
      </dgm:t>
    </dgm:pt>
    <dgm:pt modelId="{A19E9567-A82E-49F6-BDB2-55F983DF409F}" type="parTrans" cxnId="{720CFB04-BD45-4A2A-B858-006190363470}">
      <dgm:prSet/>
      <dgm:spPr/>
      <dgm:t>
        <a:bodyPr/>
        <a:lstStyle/>
        <a:p>
          <a:endParaRPr lang="en-US"/>
        </a:p>
      </dgm:t>
    </dgm:pt>
    <dgm:pt modelId="{D9EBA908-B439-45F1-9562-6B856C846926}" type="sibTrans" cxnId="{720CFB04-BD45-4A2A-B858-006190363470}">
      <dgm:prSet/>
      <dgm:spPr/>
      <dgm:t>
        <a:bodyPr/>
        <a:lstStyle/>
        <a:p>
          <a:endParaRPr lang="en-US"/>
        </a:p>
      </dgm:t>
    </dgm:pt>
    <dgm:pt modelId="{822327A0-D7F9-4CB4-B1AE-F200BECD332D}">
      <dgm:prSet custT="1"/>
      <dgm:spPr>
        <a:solidFill>
          <a:schemeClr val="accent6">
            <a:lumMod val="40000"/>
            <a:lumOff val="60000"/>
          </a:schemeClr>
        </a:solidFill>
      </dgm:spPr>
      <dgm:t>
        <a:bodyPr/>
        <a:lstStyle/>
        <a:p>
          <a:pPr>
            <a:buNone/>
          </a:pPr>
          <a:r>
            <a:rPr lang="en-US" sz="2800" dirty="0"/>
            <a:t>Purpose over appearance</a:t>
          </a:r>
        </a:p>
      </dgm:t>
    </dgm:pt>
    <dgm:pt modelId="{0ADFEADC-C4B4-4550-A9F5-FCEAD735D997}" type="parTrans" cxnId="{47F8DA98-B96C-4FA3-B7E3-C6664B65806A}">
      <dgm:prSet/>
      <dgm:spPr/>
      <dgm:t>
        <a:bodyPr/>
        <a:lstStyle/>
        <a:p>
          <a:endParaRPr lang="en-US"/>
        </a:p>
      </dgm:t>
    </dgm:pt>
    <dgm:pt modelId="{8577A430-6C10-45B0-9DAB-D3D6D7879B99}" type="sibTrans" cxnId="{47F8DA98-B96C-4FA3-B7E3-C6664B65806A}">
      <dgm:prSet/>
      <dgm:spPr/>
      <dgm:t>
        <a:bodyPr/>
        <a:lstStyle/>
        <a:p>
          <a:endParaRPr lang="en-US"/>
        </a:p>
      </dgm:t>
    </dgm:pt>
    <dgm:pt modelId="{52F12CFE-99C8-4759-8702-8D3D54B60014}">
      <dgm:prSet custT="1"/>
      <dgm:spPr/>
      <dgm:t>
        <a:bodyPr/>
        <a:lstStyle/>
        <a:p>
          <a:pPr>
            <a:buNone/>
          </a:pPr>
          <a:r>
            <a:rPr lang="en-US" sz="1600" dirty="0"/>
            <a:t>He prioritized meaningful work — affordable cars, employee welfare, philanthropy — instead of chasing fame or attention.</a:t>
          </a:r>
        </a:p>
      </dgm:t>
    </dgm:pt>
    <dgm:pt modelId="{F2AC9CA6-A17D-46F7-82D3-2E80273013C7}" type="parTrans" cxnId="{B97955BD-0B32-486D-8431-86FFD6171C38}">
      <dgm:prSet/>
      <dgm:spPr/>
      <dgm:t>
        <a:bodyPr/>
        <a:lstStyle/>
        <a:p>
          <a:endParaRPr lang="en-US"/>
        </a:p>
      </dgm:t>
    </dgm:pt>
    <dgm:pt modelId="{9A37683A-C769-4642-AD50-009BB4C238B5}" type="sibTrans" cxnId="{B97955BD-0B32-486D-8431-86FFD6171C38}">
      <dgm:prSet/>
      <dgm:spPr/>
      <dgm:t>
        <a:bodyPr/>
        <a:lstStyle/>
        <a:p>
          <a:endParaRPr lang="en-US"/>
        </a:p>
      </dgm:t>
    </dgm:pt>
    <dgm:pt modelId="{D61F4B7C-A0E3-492A-8902-F395F8B34059}" type="pres">
      <dgm:prSet presAssocID="{ED430656-4AC9-49A0-A439-848A1EC69483}" presName="Name0" presStyleCnt="0">
        <dgm:presLayoutVars>
          <dgm:dir/>
          <dgm:resizeHandles val="exact"/>
        </dgm:presLayoutVars>
      </dgm:prSet>
      <dgm:spPr/>
    </dgm:pt>
    <dgm:pt modelId="{68C2BDD1-ABB7-4A5D-A6E9-AB0E942C8EA9}" type="pres">
      <dgm:prSet presAssocID="{2C1DB1A5-6FAB-41F9-900A-BE6758B85D02}" presName="node" presStyleLbl="node1" presStyleIdx="0" presStyleCnt="4">
        <dgm:presLayoutVars>
          <dgm:bulletEnabled val="1"/>
        </dgm:presLayoutVars>
      </dgm:prSet>
      <dgm:spPr/>
    </dgm:pt>
    <dgm:pt modelId="{7083A7EC-DD0D-4468-8B18-5D6F3471D9F9}" type="pres">
      <dgm:prSet presAssocID="{7DE3A6B5-E3E8-4629-B8B9-D37D12018C64}" presName="sibTrans" presStyleCnt="0"/>
      <dgm:spPr/>
    </dgm:pt>
    <dgm:pt modelId="{6D6EB537-98D3-4BD0-A95F-9EBFF3E8C66E}" type="pres">
      <dgm:prSet presAssocID="{AA84F26D-795D-4AA0-896B-BD060F928640}" presName="node" presStyleLbl="node1" presStyleIdx="1" presStyleCnt="4">
        <dgm:presLayoutVars>
          <dgm:bulletEnabled val="1"/>
        </dgm:presLayoutVars>
      </dgm:prSet>
      <dgm:spPr/>
    </dgm:pt>
    <dgm:pt modelId="{A399C2FA-291F-4DC9-9BA2-40707E8F635B}" type="pres">
      <dgm:prSet presAssocID="{EDF2C3D8-80D6-4CAC-B68D-4430F198833A}" presName="sibTrans" presStyleCnt="0"/>
      <dgm:spPr/>
    </dgm:pt>
    <dgm:pt modelId="{EA14DE05-709F-41B1-BECC-19FCE4950E27}" type="pres">
      <dgm:prSet presAssocID="{AC3AD632-6E95-4B9F-86F2-85FE1A7CC487}" presName="node" presStyleLbl="node1" presStyleIdx="2" presStyleCnt="4">
        <dgm:presLayoutVars>
          <dgm:bulletEnabled val="1"/>
        </dgm:presLayoutVars>
      </dgm:prSet>
      <dgm:spPr/>
    </dgm:pt>
    <dgm:pt modelId="{A263D773-BFEB-448E-947B-FA4AA5546D45}" type="pres">
      <dgm:prSet presAssocID="{2F90BED1-9D9D-454E-A4BB-A9AB42F5C34F}" presName="sibTrans" presStyleCnt="0"/>
      <dgm:spPr/>
    </dgm:pt>
    <dgm:pt modelId="{A9E57AEC-5DE0-4D13-932C-00FD65D13E29}" type="pres">
      <dgm:prSet presAssocID="{822327A0-D7F9-4CB4-B1AE-F200BECD332D}" presName="node" presStyleLbl="node1" presStyleIdx="3" presStyleCnt="4">
        <dgm:presLayoutVars>
          <dgm:bulletEnabled val="1"/>
        </dgm:presLayoutVars>
      </dgm:prSet>
      <dgm:spPr/>
    </dgm:pt>
  </dgm:ptLst>
  <dgm:cxnLst>
    <dgm:cxn modelId="{720CFB04-BD45-4A2A-B858-006190363470}" srcId="{AC3AD632-6E95-4B9F-86F2-85FE1A7CC487}" destId="{5A930432-F1B9-4316-9611-78548882E4B0}" srcOrd="0" destOrd="0" parTransId="{A19E9567-A82E-49F6-BDB2-55F983DF409F}" sibTransId="{D9EBA908-B439-45F1-9562-6B856C846926}"/>
    <dgm:cxn modelId="{EFD27C14-D156-490C-A6F8-7782F3464694}" type="presOf" srcId="{822327A0-D7F9-4CB4-B1AE-F200BECD332D}" destId="{A9E57AEC-5DE0-4D13-932C-00FD65D13E29}" srcOrd="0" destOrd="0" presId="urn:microsoft.com/office/officeart/2005/8/layout/hList6"/>
    <dgm:cxn modelId="{427D8217-0A4E-4154-AE46-7B5946B3921A}" srcId="{2C1DB1A5-6FAB-41F9-900A-BE6758B85D02}" destId="{48B3469F-237C-4F4B-8105-738847B32E83}" srcOrd="0" destOrd="0" parTransId="{6DBA486E-8F8D-4428-A8E3-1E8ED73E1A0F}" sibTransId="{FD569F7D-80E1-4426-B6D8-1EAF5C5FC508}"/>
    <dgm:cxn modelId="{0086A31B-DF01-47ED-8291-1DB506096738}" type="presOf" srcId="{AC3AD632-6E95-4B9F-86F2-85FE1A7CC487}" destId="{EA14DE05-709F-41B1-BECC-19FCE4950E27}" srcOrd="0" destOrd="0" presId="urn:microsoft.com/office/officeart/2005/8/layout/hList6"/>
    <dgm:cxn modelId="{B5073F1D-81E1-444D-8459-BB5D114EA59B}" srcId="{ED430656-4AC9-49A0-A439-848A1EC69483}" destId="{2C1DB1A5-6FAB-41F9-900A-BE6758B85D02}" srcOrd="0" destOrd="0" parTransId="{F495F68E-FCAC-49CF-8D74-AD6F4872933D}" sibTransId="{7DE3A6B5-E3E8-4629-B8B9-D37D12018C64}"/>
    <dgm:cxn modelId="{4806C229-6A8A-4738-9416-0AFAEA2F1D97}" srcId="{AA84F26D-795D-4AA0-896B-BD060F928640}" destId="{57E71C4E-EC70-4C93-BD86-776DD3F10AC9}" srcOrd="0" destOrd="0" parTransId="{7840CE7F-44E0-4552-ACDD-B6828F8B070B}" sibTransId="{429EA953-6E2C-4F47-B418-A78372E295F6}"/>
    <dgm:cxn modelId="{3D88C565-6BC5-4784-86E1-0F45E6B4D2D7}" srcId="{ED430656-4AC9-49A0-A439-848A1EC69483}" destId="{AC3AD632-6E95-4B9F-86F2-85FE1A7CC487}" srcOrd="2" destOrd="0" parTransId="{0F8648DE-CF2C-401A-8F0F-365742164ACA}" sibTransId="{2F90BED1-9D9D-454E-A4BB-A9AB42F5C34F}"/>
    <dgm:cxn modelId="{0231C965-B830-4BA2-8AE7-16BB38E0A4FD}" type="presOf" srcId="{48B3469F-237C-4F4B-8105-738847B32E83}" destId="{68C2BDD1-ABB7-4A5D-A6E9-AB0E942C8EA9}" srcOrd="0" destOrd="1" presId="urn:microsoft.com/office/officeart/2005/8/layout/hList6"/>
    <dgm:cxn modelId="{C5194254-E11A-47A9-A39B-24B71CD1CC37}" type="presOf" srcId="{57E71C4E-EC70-4C93-BD86-776DD3F10AC9}" destId="{6D6EB537-98D3-4BD0-A95F-9EBFF3E8C66E}" srcOrd="0" destOrd="1" presId="urn:microsoft.com/office/officeart/2005/8/layout/hList6"/>
    <dgm:cxn modelId="{47F8DA98-B96C-4FA3-B7E3-C6664B65806A}" srcId="{ED430656-4AC9-49A0-A439-848A1EC69483}" destId="{822327A0-D7F9-4CB4-B1AE-F200BECD332D}" srcOrd="3" destOrd="0" parTransId="{0ADFEADC-C4B4-4550-A9F5-FCEAD735D997}" sibTransId="{8577A430-6C10-45B0-9DAB-D3D6D7879B99}"/>
    <dgm:cxn modelId="{614F10A5-6773-4793-81C2-89BDA84EC52E}" type="presOf" srcId="{2C1DB1A5-6FAB-41F9-900A-BE6758B85D02}" destId="{68C2BDD1-ABB7-4A5D-A6E9-AB0E942C8EA9}" srcOrd="0" destOrd="0" presId="urn:microsoft.com/office/officeart/2005/8/layout/hList6"/>
    <dgm:cxn modelId="{B97955BD-0B32-486D-8431-86FFD6171C38}" srcId="{822327A0-D7F9-4CB4-B1AE-F200BECD332D}" destId="{52F12CFE-99C8-4759-8702-8D3D54B60014}" srcOrd="0" destOrd="0" parTransId="{F2AC9CA6-A17D-46F7-82D3-2E80273013C7}" sibTransId="{9A37683A-C769-4642-AD50-009BB4C238B5}"/>
    <dgm:cxn modelId="{9A7387CC-F7A9-45E3-BB97-F8E90D64AB95}" type="presOf" srcId="{5A930432-F1B9-4316-9611-78548882E4B0}" destId="{EA14DE05-709F-41B1-BECC-19FCE4950E27}" srcOrd="0" destOrd="1" presId="urn:microsoft.com/office/officeart/2005/8/layout/hList6"/>
    <dgm:cxn modelId="{545CB3D9-532C-4613-8C4D-528977A4AE45}" type="presOf" srcId="{AA84F26D-795D-4AA0-896B-BD060F928640}" destId="{6D6EB537-98D3-4BD0-A95F-9EBFF3E8C66E}" srcOrd="0" destOrd="0" presId="urn:microsoft.com/office/officeart/2005/8/layout/hList6"/>
    <dgm:cxn modelId="{52EFBFE9-2C16-47F9-A250-6AD350D14BF6}" type="presOf" srcId="{ED430656-4AC9-49A0-A439-848A1EC69483}" destId="{D61F4B7C-A0E3-492A-8902-F395F8B34059}" srcOrd="0" destOrd="0" presId="urn:microsoft.com/office/officeart/2005/8/layout/hList6"/>
    <dgm:cxn modelId="{0819D1F0-361A-4CB3-8E02-CDCACB763834}" srcId="{ED430656-4AC9-49A0-A439-848A1EC69483}" destId="{AA84F26D-795D-4AA0-896B-BD060F928640}" srcOrd="1" destOrd="0" parTransId="{154D572A-41BD-46AB-A0FE-D20CC35D65A5}" sibTransId="{EDF2C3D8-80D6-4CAC-B68D-4430F198833A}"/>
    <dgm:cxn modelId="{F020B9F5-883A-4EEA-BC93-161404DEA651}" type="presOf" srcId="{52F12CFE-99C8-4759-8702-8D3D54B60014}" destId="{A9E57AEC-5DE0-4D13-932C-00FD65D13E29}" srcOrd="0" destOrd="1" presId="urn:microsoft.com/office/officeart/2005/8/layout/hList6"/>
    <dgm:cxn modelId="{ED0EFBE5-57FE-4C6C-8018-CD0E76252B3A}" type="presParOf" srcId="{D61F4B7C-A0E3-492A-8902-F395F8B34059}" destId="{68C2BDD1-ABB7-4A5D-A6E9-AB0E942C8EA9}" srcOrd="0" destOrd="0" presId="urn:microsoft.com/office/officeart/2005/8/layout/hList6"/>
    <dgm:cxn modelId="{7EFE0C72-E4FA-4303-B3CB-1E85D798D713}" type="presParOf" srcId="{D61F4B7C-A0E3-492A-8902-F395F8B34059}" destId="{7083A7EC-DD0D-4468-8B18-5D6F3471D9F9}" srcOrd="1" destOrd="0" presId="urn:microsoft.com/office/officeart/2005/8/layout/hList6"/>
    <dgm:cxn modelId="{0C0EC8B8-AA78-4DDF-86FD-99C450CD80AE}" type="presParOf" srcId="{D61F4B7C-A0E3-492A-8902-F395F8B34059}" destId="{6D6EB537-98D3-4BD0-A95F-9EBFF3E8C66E}" srcOrd="2" destOrd="0" presId="urn:microsoft.com/office/officeart/2005/8/layout/hList6"/>
    <dgm:cxn modelId="{7D8E4735-7953-4E8F-AE4A-AE2395EDC5B1}" type="presParOf" srcId="{D61F4B7C-A0E3-492A-8902-F395F8B34059}" destId="{A399C2FA-291F-4DC9-9BA2-40707E8F635B}" srcOrd="3" destOrd="0" presId="urn:microsoft.com/office/officeart/2005/8/layout/hList6"/>
    <dgm:cxn modelId="{0A831FEE-5C5E-4795-8D74-5B5A6B5E1AE4}" type="presParOf" srcId="{D61F4B7C-A0E3-492A-8902-F395F8B34059}" destId="{EA14DE05-709F-41B1-BECC-19FCE4950E27}" srcOrd="4" destOrd="0" presId="urn:microsoft.com/office/officeart/2005/8/layout/hList6"/>
    <dgm:cxn modelId="{09AA8399-0F25-4A43-8C0E-F0CDB9606140}" type="presParOf" srcId="{D61F4B7C-A0E3-492A-8902-F395F8B34059}" destId="{A263D773-BFEB-448E-947B-FA4AA5546D45}" srcOrd="5" destOrd="0" presId="urn:microsoft.com/office/officeart/2005/8/layout/hList6"/>
    <dgm:cxn modelId="{4C8827A2-A736-4A7C-84AE-67D6D07D1862}" type="presParOf" srcId="{D61F4B7C-A0E3-492A-8902-F395F8B34059}" destId="{A9E57AEC-5DE0-4D13-932C-00FD65D13E29}" srcOrd="6" destOrd="0" presId="urn:microsoft.com/office/officeart/2005/8/layout/h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C2BDD1-ABB7-4A5D-A6E9-AB0E942C8EA9}">
      <dsp:nvSpPr>
        <dsp:cNvPr id="0" name=""/>
        <dsp:cNvSpPr/>
      </dsp:nvSpPr>
      <dsp:spPr>
        <a:xfrm rot="16200000">
          <a:off x="-1424732" y="1427408"/>
          <a:ext cx="5480721" cy="2625904"/>
        </a:xfrm>
        <a:prstGeom prst="flowChartManualOperation">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en-US" sz="2800" kern="1200" dirty="0"/>
            <a:t>Simplicity leads to clarity</a:t>
          </a:r>
        </a:p>
        <a:p>
          <a:pPr marL="171450" lvl="1" indent="-171450" algn="l" defTabSz="711200">
            <a:lnSpc>
              <a:spcPct val="90000"/>
            </a:lnSpc>
            <a:spcBef>
              <a:spcPct val="0"/>
            </a:spcBef>
            <a:spcAft>
              <a:spcPct val="15000"/>
            </a:spcAft>
            <a:buNone/>
          </a:pPr>
          <a:r>
            <a:rPr lang="en-US" sz="1600" kern="1200" dirty="0"/>
            <a:t>He lived a simple, grounded life despite leading a massive business empire, proving that clarity comes from simplicity, not luxury.</a:t>
          </a:r>
        </a:p>
      </dsp:txBody>
      <dsp:txXfrm rot="5400000">
        <a:off x="2676" y="1096144"/>
        <a:ext cx="2625904" cy="3288433"/>
      </dsp:txXfrm>
    </dsp:sp>
    <dsp:sp modelId="{6D6EB537-98D3-4BD0-A95F-9EBFF3E8C66E}">
      <dsp:nvSpPr>
        <dsp:cNvPr id="0" name=""/>
        <dsp:cNvSpPr/>
      </dsp:nvSpPr>
      <dsp:spPr>
        <a:xfrm rot="16200000">
          <a:off x="1398115" y="1427408"/>
          <a:ext cx="5480721" cy="2625904"/>
        </a:xfrm>
        <a:prstGeom prst="flowChartManualOperati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en-US" sz="2800" kern="1200" dirty="0"/>
            <a:t>Impact without noise</a:t>
          </a:r>
        </a:p>
        <a:p>
          <a:pPr marL="171450" lvl="1" indent="-171450" algn="l" defTabSz="711200">
            <a:lnSpc>
              <a:spcPct val="90000"/>
            </a:lnSpc>
            <a:spcBef>
              <a:spcPct val="0"/>
            </a:spcBef>
            <a:spcAft>
              <a:spcPct val="15000"/>
            </a:spcAft>
            <a:buNone/>
          </a:pPr>
          <a:r>
            <a:rPr lang="en-US" sz="1600" kern="1200" dirty="0"/>
            <a:t>He avoided publicity and let actions speak — especially during crises like 26/11, where he quietly supported victims without media.</a:t>
          </a:r>
        </a:p>
      </dsp:txBody>
      <dsp:txXfrm rot="5400000">
        <a:off x="2825523" y="1096144"/>
        <a:ext cx="2625904" cy="3288433"/>
      </dsp:txXfrm>
    </dsp:sp>
    <dsp:sp modelId="{EA14DE05-709F-41B1-BECC-19FCE4950E27}">
      <dsp:nvSpPr>
        <dsp:cNvPr id="0" name=""/>
        <dsp:cNvSpPr/>
      </dsp:nvSpPr>
      <dsp:spPr>
        <a:xfrm rot="16200000">
          <a:off x="4220963" y="1427408"/>
          <a:ext cx="5480721" cy="2625904"/>
        </a:xfrm>
        <a:prstGeom prst="flowChartManualOperation">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en-US" sz="2800" kern="1200" dirty="0"/>
            <a:t>Minimalism in leadership</a:t>
          </a:r>
        </a:p>
        <a:p>
          <a:pPr marL="171450" lvl="1" indent="-171450" algn="l" defTabSz="711200">
            <a:lnSpc>
              <a:spcPct val="90000"/>
            </a:lnSpc>
            <a:spcBef>
              <a:spcPct val="0"/>
            </a:spcBef>
            <a:spcAft>
              <a:spcPct val="15000"/>
            </a:spcAft>
            <a:buNone/>
          </a:pPr>
          <a:r>
            <a:rPr lang="en-US" sz="1600" kern="1200" dirty="0"/>
            <a:t>He made fewer but powerful decisions, like the Jaguar Land Rover acquisition, focusing on long‑term impact instead of flashy moves.</a:t>
          </a:r>
        </a:p>
      </dsp:txBody>
      <dsp:txXfrm rot="5400000">
        <a:off x="5648371" y="1096144"/>
        <a:ext cx="2625904" cy="3288433"/>
      </dsp:txXfrm>
    </dsp:sp>
    <dsp:sp modelId="{A9E57AEC-5DE0-4D13-932C-00FD65D13E29}">
      <dsp:nvSpPr>
        <dsp:cNvPr id="0" name=""/>
        <dsp:cNvSpPr/>
      </dsp:nvSpPr>
      <dsp:spPr>
        <a:xfrm rot="16200000">
          <a:off x="7043811" y="1427408"/>
          <a:ext cx="5480721" cy="2625904"/>
        </a:xfrm>
        <a:prstGeom prst="flowChartManualOperation">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en-US" sz="2800" kern="1200" dirty="0"/>
            <a:t>Purpose over appearance</a:t>
          </a:r>
        </a:p>
        <a:p>
          <a:pPr marL="171450" lvl="1" indent="-171450" algn="l" defTabSz="711200">
            <a:lnSpc>
              <a:spcPct val="90000"/>
            </a:lnSpc>
            <a:spcBef>
              <a:spcPct val="0"/>
            </a:spcBef>
            <a:spcAft>
              <a:spcPct val="15000"/>
            </a:spcAft>
            <a:buNone/>
          </a:pPr>
          <a:r>
            <a:rPr lang="en-US" sz="1600" kern="1200" dirty="0"/>
            <a:t>He prioritized meaningful work — affordable cars, employee welfare, philanthropy — instead of chasing fame or attention.</a:t>
          </a:r>
        </a:p>
      </dsp:txBody>
      <dsp:txXfrm rot="5400000">
        <a:off x="8471219" y="1096144"/>
        <a:ext cx="2625904" cy="3288433"/>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1/29/2026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3:10:21.308"/>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85 1065 0,'-85'-1063'0,"85"3196"0,85-3203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26.809"/>
    </inkml:context>
    <inkml:brush xml:id="br0">
      <inkml:brushProperty name="width" value="0.035" units="cm"/>
      <inkml:brushProperty name="height" value="0.035" units="cm"/>
      <inkml:brushProperty name="color" value="#5B9BD5"/>
    </inkml:brush>
  </inkml:definitions>
  <inkml:trace contextRef="#ctx0" brushRef="#br0">247 1 24575,'-247'0'-1365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32.570"/>
    </inkml:context>
    <inkml:brush xml:id="br0">
      <inkml:brushProperty name="width" value="0.035" units="cm"/>
      <inkml:brushProperty name="height" value="0.035" units="cm"/>
      <inkml:brushProperty name="color" value="#5B9BD5"/>
    </inkml:brush>
  </inkml:definitions>
  <inkml:trace contextRef="#ctx0" brushRef="#br0">9 1 24575,'-1'26'0,"0"27"0,1-50 0,1 0 0,-1 1 0,1-1 0,-1 0 0,1 1 0,0-1 0,0 0 0,1 0 0,-1 0 0,1 0 0,3 5 0,-5-8 0,0 0 0,1 0 0,-1 0 0,0-1 0,0 1 0,1 0 0,-1 0 0,0 0 0,0-1 0,0 1 0,0 0 0,0 0 0,1-1 0,-1 1 0,0 0 0,0 0 0,0-1 0,0 1 0,0 0 0,0 0 0,0-1 0,0 1 0,0 0 0,0 0 0,0-1 0,0 1 0,0 0 0,0-1 0,0 1 0,0 0 0,0 0 0,0-1 0,0 1 0,0 0 0,-1 0 0,1-1 0,0 1 0,-2-22 0,2 17 0,0-14 0,1 16 0,-1-1 0,1 0 0,-1 0 0,0 1 0,0-1 0,-1 0 0,1 0 0,-1 1 0,0-1 0,0 0 0,0 1 0,-2-5 0,3 8 0,0 0 0,0 0 0,0 0 0,-1 0 0,1-1 0,0 1 0,0 0 0,0 0 0,0 0 0,0 0 0,-1-1 0,1 1 0,0 0 0,0 0 0,0 0 0,-1 0 0,1 0 0,0 0 0,0 0 0,0 0 0,-1 0 0,1 0 0,0 0 0,0 0 0,0 0 0,-1 0 0,1 0 0,0 0 0,0 0 0,-1 0 0,1 0 0,0 0 0,0 0 0,0 0 0,-1 0 0,1 0 0,0 0 0,0 0 0,0 1 0,0-1 0,-1 0 0,-3 11 0,3 17 0,1-27 0,-1 28 0,0-18 0,1 1 0,0-1 0,0 1 0,3 11 0,-3-22 0,0-1 0,0 1 0,0-1 0,0 1 0,1 0 0,-1-1 0,0 1 0,0-1 0,0 1 0,0 0 0,1-1 0,-1 1 0,0-1 0,1 1 0,-1-1 0,0 1 0,1-1 0,-1 1 0,1-1 0,-1 0 0,1 1 0,-1-1 0,1 1 0,-1-1 0,1 0 0,-1 0 0,1 1 0,-1-1 0,1 0 0,-1 0 0,1 1 0,0-1 0,-1 0 0,2 0 0,-2 0 0,1-1 0,0 1 0,-1-1 0,1 1 0,0-1 0,-1 1 0,1-1 0,-1 0 0,1 1 0,-1-1 0,1 0 0,-1 1 0,0-1 0,1 0 0,-1 1 0,0-1 0,1 0 0,-1 0 0,0 1 0,0-1 0,0 0 0,0 0 0,0 0 0,0 1 0,0-1 0,0-1 0,-1-45 0,2-25 0,-1 71-38,0 1 0,0-1 0,1 0 1,-1 0-1,0 1 0,1-1 0,-1 0 0,1 1 0,-1-1 0,1 0 0,-1 1 0,1-1 0,-1 1 0,1-1 0,0 1 0,-1-1 1,1 1-1,0 0 0,-1-1 0,1 1 0,0 0 0,-1-1 0,1 1 0,0 0 0,0 0 0,-1 0 0,1 0 0,0-1 0,0 1 1,0 0-1,-1 0 0,1 1 0,0-1 0,0 0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22T12:44:52.552"/>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1 6,'0'1,"1"2,1 0,1 2,-1 0,1 0,-1 0,0-1,0 2,0-2,-1 0,1 1,-1 0,0 0,1 0,0 1,1 0,0-1,-1-1,2 0,-1-2,1-1,-1-2,-1-3,-1 0,-1-2,1 0,-1 0,0 0,-1-1,1 1,0 0,0 0,0 0,0 0,0 0,0 1,0-1,0 0,0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4:54.757"/>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85 1065 0,'-85'-1063'0,"85"3196"0,85-3203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26.809"/>
    </inkml:context>
    <inkml:brush xml:id="br0">
      <inkml:brushProperty name="width" value="0.035" units="cm"/>
      <inkml:brushProperty name="height" value="0.035" units="cm"/>
      <inkml:brushProperty name="color" value="#5B9BD5"/>
    </inkml:brush>
  </inkml:definitions>
  <inkml:trace contextRef="#ctx0" brushRef="#br0">247 1 24575,'-247'0'-1365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32.570"/>
    </inkml:context>
    <inkml:brush xml:id="br0">
      <inkml:brushProperty name="width" value="0.035" units="cm"/>
      <inkml:brushProperty name="height" value="0.035" units="cm"/>
      <inkml:brushProperty name="color" value="#5B9BD5"/>
    </inkml:brush>
  </inkml:definitions>
  <inkml:trace contextRef="#ctx0" brushRef="#br0">9 1 24575,'-1'26'0,"0"27"0,1-50 0,1 0 0,-1 1 0,1-1 0,-1 0 0,1 1 0,0-1 0,0 0 0,1 0 0,-1 0 0,1 0 0,3 5 0,-5-8 0,0 0 0,1 0 0,-1 0 0,0-1 0,0 1 0,1 0 0,-1 0 0,0 0 0,0-1 0,0 1 0,0 0 0,0 0 0,1-1 0,-1 1 0,0 0 0,0 0 0,0-1 0,0 1 0,0 0 0,0 0 0,0-1 0,0 1 0,0 0 0,0 0 0,0-1 0,0 1 0,0 0 0,0-1 0,0 1 0,0 0 0,0 0 0,0-1 0,0 1 0,0 0 0,-1 0 0,1-1 0,0 1 0,-2-22 0,2 17 0,0-14 0,1 16 0,-1-1 0,1 0 0,-1 0 0,0 1 0,0-1 0,-1 0 0,1 0 0,-1 1 0,0-1 0,0 0 0,0 1 0,-2-5 0,3 8 0,0 0 0,0 0 0,0 0 0,-1 0 0,1-1 0,0 1 0,0 0 0,0 0 0,0 0 0,0 0 0,-1-1 0,1 1 0,0 0 0,0 0 0,0 0 0,-1 0 0,1 0 0,0 0 0,0 0 0,0 0 0,-1 0 0,1 0 0,0 0 0,0 0 0,0 0 0,-1 0 0,1 0 0,0 0 0,0 0 0,-1 0 0,1 0 0,0 0 0,0 0 0,0 0 0,-1 0 0,1 0 0,0 0 0,0 0 0,0 1 0,0-1 0,-1 0 0,-3 11 0,3 17 0,1-27 0,-1 28 0,0-18 0,1 1 0,0-1 0,0 1 0,3 11 0,-3-22 0,0-1 0,0 1 0,0-1 0,0 1 0,1 0 0,-1-1 0,0 1 0,0-1 0,0 1 0,0 0 0,1-1 0,-1 1 0,0-1 0,1 1 0,-1-1 0,0 1 0,1-1 0,-1 1 0,1-1 0,-1 0 0,1 1 0,-1-1 0,1 1 0,-1-1 0,1 0 0,-1 0 0,1 1 0,-1-1 0,1 0 0,-1 0 0,1 1 0,0-1 0,-1 0 0,2 0 0,-2 0 0,1-1 0,0 1 0,-1-1 0,1 1 0,0-1 0,-1 1 0,1-1 0,-1 0 0,1 1 0,-1-1 0,1 0 0,-1 1 0,0-1 0,1 0 0,-1 1 0,0-1 0,1 0 0,-1 0 0,0 1 0,0-1 0,0 0 0,0 0 0,0 0 0,0 1 0,0-1 0,0-1 0,-1-45 0,2-25 0,-1 71-38,0 1 0,0-1 0,1 0 1,-1 0-1,0 1 0,1-1 0,-1 0 0,1 1 0,-1-1 0,1 0 0,-1 1 0,1-1 0,-1 1 0,1-1 0,0 1 0,-1-1 1,1 1-1,0 0 0,-1-1 0,1 1 0,0 0 0,-1-1 0,1 1 0,0 0 0,0 0 0,-1 0 0,1 0 0,0-1 0,0 1 1,0 0-1,-1 0 0,1 1 0,0-1 0,0 0 0,0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22T12:44:52.552"/>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1 6,'0'1,"1"2,1 0,1 2,-1 0,1 0,-1 0,0-1,0 2,0-2,-1 0,1 1,-1 0,0 0,1 0,0 1,1 0,0-1,-1-1,2 0,-1-2,1-1,-1-2,-1-3,-1 0,-1-2,1 0,-1 0,0 0,-1-1,1 1,0 0,0 0,0 0,0 0,0 0,0 1,0-1,0 0,0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4:54.757"/>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85 1065 0,'-85'-1063'0,"85"3196"0,85-3203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26.809"/>
    </inkml:context>
    <inkml:brush xml:id="br0">
      <inkml:brushProperty name="width" value="0.035" units="cm"/>
      <inkml:brushProperty name="height" value="0.035" units="cm"/>
      <inkml:brushProperty name="color" value="#5B9BD5"/>
    </inkml:brush>
  </inkml:definitions>
  <inkml:trace contextRef="#ctx0" brushRef="#br0">247 1 24575,'-247'0'-1365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32.570"/>
    </inkml:context>
    <inkml:brush xml:id="br0">
      <inkml:brushProperty name="width" value="0.035" units="cm"/>
      <inkml:brushProperty name="height" value="0.035" units="cm"/>
      <inkml:brushProperty name="color" value="#5B9BD5"/>
    </inkml:brush>
  </inkml:definitions>
  <inkml:trace contextRef="#ctx0" brushRef="#br0">9 1 24575,'-1'26'0,"0"27"0,1-50 0,1 0 0,-1 1 0,1-1 0,-1 0 0,1 1 0,0-1 0,0 0 0,1 0 0,-1 0 0,1 0 0,3 5 0,-5-8 0,0 0 0,1 0 0,-1 0 0,0-1 0,0 1 0,1 0 0,-1 0 0,0 0 0,0-1 0,0 1 0,0 0 0,0 0 0,1-1 0,-1 1 0,0 0 0,0 0 0,0-1 0,0 1 0,0 0 0,0 0 0,0-1 0,0 1 0,0 0 0,0 0 0,0-1 0,0 1 0,0 0 0,0-1 0,0 1 0,0 0 0,0 0 0,0-1 0,0 1 0,0 0 0,-1 0 0,1-1 0,0 1 0,-2-22 0,2 17 0,0-14 0,1 16 0,-1-1 0,1 0 0,-1 0 0,0 1 0,0-1 0,-1 0 0,1 0 0,-1 1 0,0-1 0,0 0 0,0 1 0,-2-5 0,3 8 0,0 0 0,0 0 0,0 0 0,-1 0 0,1-1 0,0 1 0,0 0 0,0 0 0,0 0 0,0 0 0,-1-1 0,1 1 0,0 0 0,0 0 0,0 0 0,-1 0 0,1 0 0,0 0 0,0 0 0,0 0 0,-1 0 0,1 0 0,0 0 0,0 0 0,0 0 0,-1 0 0,1 0 0,0 0 0,0 0 0,-1 0 0,1 0 0,0 0 0,0 0 0,0 0 0,-1 0 0,1 0 0,0 0 0,0 0 0,0 1 0,0-1 0,-1 0 0,-3 11 0,3 17 0,1-27 0,-1 28 0,0-18 0,1 1 0,0-1 0,0 1 0,3 11 0,-3-22 0,0-1 0,0 1 0,0-1 0,0 1 0,1 0 0,-1-1 0,0 1 0,0-1 0,0 1 0,0 0 0,1-1 0,-1 1 0,0-1 0,1 1 0,-1-1 0,0 1 0,1-1 0,-1 1 0,1-1 0,-1 0 0,1 1 0,-1-1 0,1 1 0,-1-1 0,1 0 0,-1 0 0,1 1 0,-1-1 0,1 0 0,-1 0 0,1 1 0,0-1 0,-1 0 0,2 0 0,-2 0 0,1-1 0,0 1 0,-1-1 0,1 1 0,0-1 0,-1 1 0,1-1 0,-1 0 0,1 1 0,-1-1 0,1 0 0,-1 1 0,0-1 0,1 0 0,-1 1 0,0-1 0,1 0 0,-1 0 0,0 1 0,0-1 0,0 0 0,0 0 0,0 0 0,0 1 0,0-1 0,0-1 0,-1-45 0,2-25 0,-1 71-38,0 1 0,0-1 0,1 0 1,-1 0-1,0 1 0,1-1 0,-1 0 0,1 1 0,-1-1 0,1 0 0,-1 1 0,1-1 0,-1 1 0,1-1 0,0 1 0,-1-1 1,1 1-1,0 0 0,-1-1 0,1 1 0,0 0 0,-1-1 0,1 1 0,0 0 0,0 0 0,-1 0 0,1 0 0,0-1 0,0 1 1,0 0-1,-1 0 0,1 1 0,0-1 0,0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3:10:21.309"/>
    </inkml:context>
    <inkml:brush xml:id="br0">
      <inkml:brushProperty name="width" value="0.035" units="cm"/>
      <inkml:brushProperty name="height" value="0.035" units="cm"/>
      <inkml:brushProperty name="color" value="#5B9BD5"/>
    </inkml:brush>
  </inkml:definitions>
  <inkml:trace contextRef="#ctx0" brushRef="#br0">247 1 24575,'-247'0'-1365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22T12:44:52.552"/>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1 6,'0'1,"1"2,1 0,1 2,-1 0,1 0,-1 0,0-1,0 2,0-2,-1 0,1 1,-1 0,0 0,1 0,0 1,1 0,0-1,-1-1,2 0,-1-2,1-1,-1-2,-1-3,-1 0,-1-2,1 0,-1 0,0 0,-1-1,1 1,0 0,0 0,0 0,0 0,0 0,0 1,0-1,0 0,0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4:54.757"/>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85 1065 0,'-85'-1063'0,"85"3196"0,85-3203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26.809"/>
    </inkml:context>
    <inkml:brush xml:id="br0">
      <inkml:brushProperty name="width" value="0.035" units="cm"/>
      <inkml:brushProperty name="height" value="0.035" units="cm"/>
      <inkml:brushProperty name="color" value="#5B9BD5"/>
    </inkml:brush>
  </inkml:definitions>
  <inkml:trace contextRef="#ctx0" brushRef="#br0">247 1 24575,'-247'0'-1365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32.570"/>
    </inkml:context>
    <inkml:brush xml:id="br0">
      <inkml:brushProperty name="width" value="0.035" units="cm"/>
      <inkml:brushProperty name="height" value="0.035" units="cm"/>
      <inkml:brushProperty name="color" value="#5B9BD5"/>
    </inkml:brush>
  </inkml:definitions>
  <inkml:trace contextRef="#ctx0" brushRef="#br0">9 1 24575,'-1'26'0,"0"27"0,1-50 0,1 0 0,-1 1 0,1-1 0,-1 0 0,1 1 0,0-1 0,0 0 0,1 0 0,-1 0 0,1 0 0,3 5 0,-5-8 0,0 0 0,1 0 0,-1 0 0,0-1 0,0 1 0,1 0 0,-1 0 0,0 0 0,0-1 0,0 1 0,0 0 0,0 0 0,1-1 0,-1 1 0,0 0 0,0 0 0,0-1 0,0 1 0,0 0 0,0 0 0,0-1 0,0 1 0,0 0 0,0 0 0,0-1 0,0 1 0,0 0 0,0-1 0,0 1 0,0 0 0,0 0 0,0-1 0,0 1 0,0 0 0,-1 0 0,1-1 0,0 1 0,-2-22 0,2 17 0,0-14 0,1 16 0,-1-1 0,1 0 0,-1 0 0,0 1 0,0-1 0,-1 0 0,1 0 0,-1 1 0,0-1 0,0 0 0,0 1 0,-2-5 0,3 8 0,0 0 0,0 0 0,0 0 0,-1 0 0,1-1 0,0 1 0,0 0 0,0 0 0,0 0 0,0 0 0,-1-1 0,1 1 0,0 0 0,0 0 0,0 0 0,-1 0 0,1 0 0,0 0 0,0 0 0,0 0 0,-1 0 0,1 0 0,0 0 0,0 0 0,0 0 0,-1 0 0,1 0 0,0 0 0,0 0 0,-1 0 0,1 0 0,0 0 0,0 0 0,0 0 0,-1 0 0,1 0 0,0 0 0,0 0 0,0 1 0,0-1 0,-1 0 0,-3 11 0,3 17 0,1-27 0,-1 28 0,0-18 0,1 1 0,0-1 0,0 1 0,3 11 0,-3-22 0,0-1 0,0 1 0,0-1 0,0 1 0,1 0 0,-1-1 0,0 1 0,0-1 0,0 1 0,0 0 0,1-1 0,-1 1 0,0-1 0,1 1 0,-1-1 0,0 1 0,1-1 0,-1 1 0,1-1 0,-1 0 0,1 1 0,-1-1 0,1 1 0,-1-1 0,1 0 0,-1 0 0,1 1 0,-1-1 0,1 0 0,-1 0 0,1 1 0,0-1 0,-1 0 0,2 0 0,-2 0 0,1-1 0,0 1 0,-1-1 0,1 1 0,0-1 0,-1 1 0,1-1 0,-1 0 0,1 1 0,-1-1 0,1 0 0,-1 1 0,0-1 0,1 0 0,-1 1 0,0-1 0,1 0 0,-1 0 0,0 1 0,0-1 0,0 0 0,0 0 0,0 0 0,0 1 0,0-1 0,0-1 0,-1-45 0,2-25 0,-1 71-38,0 1 0,0-1 0,1 0 1,-1 0-1,0 1 0,1-1 0,-1 0 0,1 1 0,-1-1 0,1 0 0,-1 1 0,1-1 0,-1 1 0,1-1 0,0 1 0,-1-1 1,1 1-1,0 0 0,-1-1 0,1 1 0,0 0 0,-1-1 0,1 1 0,0 0 0,0 0 0,-1 0 0,1 0 0,0-1 0,0 1 1,0 0-1,-1 0 0,1 1 0,0-1 0,0 0 0,0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22T12:44:52.552"/>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1 6,'0'1,"1"2,1 0,1 2,-1 0,1 0,-1 0,0-1,0 2,0-2,-1 0,1 1,-1 0,0 0,1 0,0 1,1 0,0-1,-1-1,2 0,-1-2,1-1,-1-2,-1-3,-1 0,-1-2,1 0,-1 0,0 0,-1-1,1 1,0 0,0 0,0 0,0 0,0 0,0 1,0-1,0 0,0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4:54.757"/>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85 1065 0,'-85'-1063'0,"85"3196"0,85-3203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26.809"/>
    </inkml:context>
    <inkml:brush xml:id="br0">
      <inkml:brushProperty name="width" value="0.035" units="cm"/>
      <inkml:brushProperty name="height" value="0.035" units="cm"/>
      <inkml:brushProperty name="color" value="#5B9BD5"/>
    </inkml:brush>
  </inkml:definitions>
  <inkml:trace contextRef="#ctx0" brushRef="#br0">247 1 24575,'-247'0'-1365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32.570"/>
    </inkml:context>
    <inkml:brush xml:id="br0">
      <inkml:brushProperty name="width" value="0.035" units="cm"/>
      <inkml:brushProperty name="height" value="0.035" units="cm"/>
      <inkml:brushProperty name="color" value="#5B9BD5"/>
    </inkml:brush>
  </inkml:definitions>
  <inkml:trace contextRef="#ctx0" brushRef="#br0">9 1 24575,'-1'26'0,"0"27"0,1-50 0,1 0 0,-1 1 0,1-1 0,-1 0 0,1 1 0,0-1 0,0 0 0,1 0 0,-1 0 0,1 0 0,3 5 0,-5-8 0,0 0 0,1 0 0,-1 0 0,0-1 0,0 1 0,1 0 0,-1 0 0,0 0 0,0-1 0,0 1 0,0 0 0,0 0 0,1-1 0,-1 1 0,0 0 0,0 0 0,0-1 0,0 1 0,0 0 0,0 0 0,0-1 0,0 1 0,0 0 0,0 0 0,0-1 0,0 1 0,0 0 0,0-1 0,0 1 0,0 0 0,0 0 0,0-1 0,0 1 0,0 0 0,-1 0 0,1-1 0,0 1 0,-2-22 0,2 17 0,0-14 0,1 16 0,-1-1 0,1 0 0,-1 0 0,0 1 0,0-1 0,-1 0 0,1 0 0,-1 1 0,0-1 0,0 0 0,0 1 0,-2-5 0,3 8 0,0 0 0,0 0 0,0 0 0,-1 0 0,1-1 0,0 1 0,0 0 0,0 0 0,0 0 0,0 0 0,-1-1 0,1 1 0,0 0 0,0 0 0,0 0 0,-1 0 0,1 0 0,0 0 0,0 0 0,0 0 0,-1 0 0,1 0 0,0 0 0,0 0 0,0 0 0,-1 0 0,1 0 0,0 0 0,0 0 0,-1 0 0,1 0 0,0 0 0,0 0 0,0 0 0,-1 0 0,1 0 0,0 0 0,0 0 0,0 1 0,0-1 0,-1 0 0,-3 11 0,3 17 0,1-27 0,-1 28 0,0-18 0,1 1 0,0-1 0,0 1 0,3 11 0,-3-22 0,0-1 0,0 1 0,0-1 0,0 1 0,1 0 0,-1-1 0,0 1 0,0-1 0,0 1 0,0 0 0,1-1 0,-1 1 0,0-1 0,1 1 0,-1-1 0,0 1 0,1-1 0,-1 1 0,1-1 0,-1 0 0,1 1 0,-1-1 0,1 1 0,-1-1 0,1 0 0,-1 0 0,1 1 0,-1-1 0,1 0 0,-1 0 0,1 1 0,0-1 0,-1 0 0,2 0 0,-2 0 0,1-1 0,0 1 0,-1-1 0,1 1 0,0-1 0,-1 1 0,1-1 0,-1 0 0,1 1 0,-1-1 0,1 0 0,-1 1 0,0-1 0,1 0 0,-1 1 0,0-1 0,1 0 0,-1 0 0,0 1 0,0-1 0,0 0 0,0 0 0,0 0 0,0 1 0,0-1 0,0-1 0,-1-45 0,2-25 0,-1 71-38,0 1 0,0-1 0,1 0 1,-1 0-1,0 1 0,1-1 0,-1 0 0,1 1 0,-1-1 0,1 0 0,-1 1 0,1-1 0,-1 1 0,1-1 0,0 1 0,-1-1 1,1 1-1,0 0 0,-1-1 0,1 1 0,0 0 0,-1-1 0,1 1 0,0 0 0,0 0 0,-1 0 0,1 0 0,0-1 0,0 1 1,0 0-1,-1 0 0,1 1 0,0-1 0,0 0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22T12:44:52.552"/>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1 6,'0'1,"1"2,1 0,1 2,-1 0,1 0,-1 0,0-1,0 2,0-2,-1 0,1 1,-1 0,0 0,1 0,0 1,1 0,0-1,-1-1,2 0,-1-2,1-1,-1-2,-1-3,-1 0,-1-2,1 0,-1 0,0 0,-1-1,1 1,0 0,0 0,0 0,0 0,0 0,0 1,0-1,0 0,0 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3:10:21.308"/>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85 1065 0,'-85'-1063'0,"85"3196"0,85-3203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3:10:21.310"/>
    </inkml:context>
    <inkml:brush xml:id="br0">
      <inkml:brushProperty name="width" value="0.035" units="cm"/>
      <inkml:brushProperty name="height" value="0.035" units="cm"/>
      <inkml:brushProperty name="color" value="#5B9BD5"/>
    </inkml:brush>
  </inkml:definitions>
  <inkml:trace contextRef="#ctx0" brushRef="#br0">9 1 24575,'-1'26'0,"0"27"0,1-50 0,1 0 0,-1 1 0,1-1 0,-1 0 0,1 1 0,0-1 0,0 0 0,1 0 0,-1 0 0,1 0 0,3 5 0,-5-8 0,0 0 0,1 0 0,-1 0 0,0-1 0,0 1 0,1 0 0,-1 0 0,0 0 0,0-1 0,0 1 0,0 0 0,0 0 0,1-1 0,-1 1 0,0 0 0,0 0 0,0-1 0,0 1 0,0 0 0,0 0 0,0-1 0,0 1 0,0 0 0,0 0 0,0-1 0,0 1 0,0 0 0,0-1 0,0 1 0,0 0 0,0 0 0,0-1 0,0 1 0,0 0 0,-1 0 0,1-1 0,0 1 0,-2-22 0,2 17 0,0-14 0,1 16 0,-1-1 0,1 0 0,-1 0 0,0 1 0,0-1 0,-1 0 0,1 0 0,-1 1 0,0-1 0,0 0 0,0 1 0,-2-5 0,3 8 0,0 0 0,0 0 0,0 0 0,-1 0 0,1-1 0,0 1 0,0 0 0,0 0 0,0 0 0,0 0 0,-1-1 0,1 1 0,0 0 0,0 0 0,0 0 0,-1 0 0,1 0 0,0 0 0,0 0 0,0 0 0,-1 0 0,1 0 0,0 0 0,0 0 0,0 0 0,-1 0 0,1 0 0,0 0 0,0 0 0,-1 0 0,1 0 0,0 0 0,0 0 0,0 0 0,-1 0 0,1 0 0,0 0 0,0 0 0,0 1 0,0-1 0,-1 0 0,-3 11 0,3 17 0,1-27 0,-1 28 0,0-18 0,1 1 0,0-1 0,0 1 0,3 11 0,-3-22 0,0-1 0,0 1 0,0-1 0,0 1 0,1 0 0,-1-1 0,0 1 0,0-1 0,0 1 0,0 0 0,1-1 0,-1 1 0,0-1 0,1 1 0,-1-1 0,0 1 0,1-1 0,-1 1 0,1-1 0,-1 0 0,1 1 0,-1-1 0,1 1 0,-1-1 0,1 0 0,-1 0 0,1 1 0,-1-1 0,1 0 0,-1 0 0,1 1 0,0-1 0,-1 0 0,2 0 0,-2 0 0,1-1 0,0 1 0,-1-1 0,1 1 0,0-1 0,-1 1 0,1-1 0,-1 0 0,1 1 0,-1-1 0,1 0 0,-1 1 0,0-1 0,1 0 0,-1 1 0,0-1 0,1 0 0,-1 0 0,0 1 0,0-1 0,0 0 0,0 0 0,0 0 0,0 1 0,0-1 0,0-1 0,-1-45 0,2-25 0,-1 71-38,0 1 0,0-1 0,1 0 1,-1 0-1,0 1 0,1-1 0,-1 0 0,1 1 0,-1-1 0,1 0 0,-1 1 0,1-1 0,-1 1 0,1-1 0,0 1 0,-1-1 1,1 1-1,0 0 0,-1-1 0,1 1 0,0 0 0,-1-1 0,1 1 0,0 0 0,0 0 0,-1 0 0,1 0 0,0-1 0,0 1 1,0 0-1,-1 0 0,1 1 0,0-1 0,0 0 0,0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3:10:21.309"/>
    </inkml:context>
    <inkml:brush xml:id="br0">
      <inkml:brushProperty name="width" value="0.035" units="cm"/>
      <inkml:brushProperty name="height" value="0.035" units="cm"/>
      <inkml:brushProperty name="color" value="#5B9BD5"/>
    </inkml:brush>
  </inkml:definitions>
  <inkml:trace contextRef="#ctx0" brushRef="#br0">247 1 24575,'-247'0'-1365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3:10:21.310"/>
    </inkml:context>
    <inkml:brush xml:id="br0">
      <inkml:brushProperty name="width" value="0.035" units="cm"/>
      <inkml:brushProperty name="height" value="0.035" units="cm"/>
      <inkml:brushProperty name="color" value="#5B9BD5"/>
    </inkml:brush>
  </inkml:definitions>
  <inkml:trace contextRef="#ctx0" brushRef="#br0">9 1 24575,'-1'26'0,"0"27"0,1-50 0,1 0 0,-1 1 0,1-1 0,-1 0 0,1 1 0,0-1 0,0 0 0,1 0 0,-1 0 0,1 0 0,3 5 0,-5-8 0,0 0 0,1 0 0,-1 0 0,0-1 0,0 1 0,1 0 0,-1 0 0,0 0 0,0-1 0,0 1 0,0 0 0,0 0 0,1-1 0,-1 1 0,0 0 0,0 0 0,0-1 0,0 1 0,0 0 0,0 0 0,0-1 0,0 1 0,0 0 0,0 0 0,0-1 0,0 1 0,0 0 0,0-1 0,0 1 0,0 0 0,0 0 0,0-1 0,0 1 0,0 0 0,-1 0 0,1-1 0,0 1 0,-2-22 0,2 17 0,0-14 0,1 16 0,-1-1 0,1 0 0,-1 0 0,0 1 0,0-1 0,-1 0 0,1 0 0,-1 1 0,0-1 0,0 0 0,0 1 0,-2-5 0,3 8 0,0 0 0,0 0 0,0 0 0,-1 0 0,1-1 0,0 1 0,0 0 0,0 0 0,0 0 0,0 0 0,-1-1 0,1 1 0,0 0 0,0 0 0,0 0 0,-1 0 0,1 0 0,0 0 0,0 0 0,0 0 0,-1 0 0,1 0 0,0 0 0,0 0 0,0 0 0,-1 0 0,1 0 0,0 0 0,0 0 0,-1 0 0,1 0 0,0 0 0,0 0 0,0 0 0,-1 0 0,1 0 0,0 0 0,0 0 0,0 1 0,0-1 0,-1 0 0,-3 11 0,3 17 0,1-27 0,-1 28 0,0-18 0,1 1 0,0-1 0,0 1 0,3 11 0,-3-22 0,0-1 0,0 1 0,0-1 0,0 1 0,1 0 0,-1-1 0,0 1 0,0-1 0,0 1 0,0 0 0,1-1 0,-1 1 0,0-1 0,1 1 0,-1-1 0,0 1 0,1-1 0,-1 1 0,1-1 0,-1 0 0,1 1 0,-1-1 0,1 1 0,-1-1 0,1 0 0,-1 0 0,1 1 0,-1-1 0,1 0 0,-1 0 0,1 1 0,0-1 0,-1 0 0,2 0 0,-2 0 0,1-1 0,0 1 0,-1-1 0,1 1 0,0-1 0,-1 1 0,1-1 0,-1 0 0,1 1 0,-1-1 0,1 0 0,-1 1 0,0-1 0,1 0 0,-1 1 0,0-1 0,1 0 0,-1 0 0,0 1 0,0-1 0,0 0 0,0 0 0,0 0 0,0 1 0,0-1 0,0-1 0,-1-45 0,2-25 0,-1 71-38,0 1 0,0-1 0,1 0 1,-1 0-1,0 1 0,1-1 0,-1 0 0,1 1 0,-1-1 0,1 0 0,-1 1 0,1-1 0,-1 1 0,1-1 0,0 1 0,-1-1 1,1 1-1,0 0 0,-1-1 0,1 1 0,0 0 0,-1-1 0,1 1 0,0 0 0,0 0 0,-1 0 0,1 0 0,0-1 0,0 1 1,0 0-1,-1 0 0,1 1 0,0-1 0,0 0 0,0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22T13:10:21.311"/>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1 6,'0'1,"1"2,1 0,1 2,-1 0,1 0,-1 0,0-1,0 2,0-2,-1 0,1 1,-1 0,0 0,1 0,0 1,1 0,0-1,-1-1,2 0,-1-2,1-1,-1-2,-1-3,-1 0,-1-2,1 0,-1 0,0 0,-1-1,1 1,0 0,0 0,0 0,0 0,0 0,0 1,0-1,0 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22T13:10:21.311"/>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1 6,'0'1,"1"2,1 0,1 2,-1 0,1 0,-1 0,0-1,0 2,0-2,-1 0,1 1,-1 0,0 0,1 0,0 1,1 0,0-1,-1-1,2 0,-1-2,1-1,-1-2,-1-3,-1 0,-1-2,1 0,-1 0,0 0,-1-1,1 1,0 0,0 0,0 0,0 0,0 0,0 1,0-1,0 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4:54.757"/>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85 1065 0,'-85'-1063'0,"85"3196"0,85-3203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26.809"/>
    </inkml:context>
    <inkml:brush xml:id="br0">
      <inkml:brushProperty name="width" value="0.035" units="cm"/>
      <inkml:brushProperty name="height" value="0.035" units="cm"/>
      <inkml:brushProperty name="color" value="#5B9BD5"/>
    </inkml:brush>
  </inkml:definitions>
  <inkml:trace contextRef="#ctx0" brushRef="#br0">247 1 24575,'-247'0'-1365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32.570"/>
    </inkml:context>
    <inkml:brush xml:id="br0">
      <inkml:brushProperty name="width" value="0.035" units="cm"/>
      <inkml:brushProperty name="height" value="0.035" units="cm"/>
      <inkml:brushProperty name="color" value="#5B9BD5"/>
    </inkml:brush>
  </inkml:definitions>
  <inkml:trace contextRef="#ctx0" brushRef="#br0">9 1 24575,'-1'26'0,"0"27"0,1-50 0,1 0 0,-1 1 0,1-1 0,-1 0 0,1 1 0,0-1 0,0 0 0,1 0 0,-1 0 0,1 0 0,3 5 0,-5-8 0,0 0 0,1 0 0,-1 0 0,0-1 0,0 1 0,1 0 0,-1 0 0,0 0 0,0-1 0,0 1 0,0 0 0,0 0 0,1-1 0,-1 1 0,0 0 0,0 0 0,0-1 0,0 1 0,0 0 0,0 0 0,0-1 0,0 1 0,0 0 0,0 0 0,0-1 0,0 1 0,0 0 0,0-1 0,0 1 0,0 0 0,0 0 0,0-1 0,0 1 0,0 0 0,-1 0 0,1-1 0,0 1 0,-2-22 0,2 17 0,0-14 0,1 16 0,-1-1 0,1 0 0,-1 0 0,0 1 0,0-1 0,-1 0 0,1 0 0,-1 1 0,0-1 0,0 0 0,0 1 0,-2-5 0,3 8 0,0 0 0,0 0 0,0 0 0,-1 0 0,1-1 0,0 1 0,0 0 0,0 0 0,0 0 0,0 0 0,-1-1 0,1 1 0,0 0 0,0 0 0,0 0 0,-1 0 0,1 0 0,0 0 0,0 0 0,0 0 0,-1 0 0,1 0 0,0 0 0,0 0 0,0 0 0,-1 0 0,1 0 0,0 0 0,0 0 0,-1 0 0,1 0 0,0 0 0,0 0 0,0 0 0,-1 0 0,1 0 0,0 0 0,0 0 0,0 1 0,0-1 0,-1 0 0,-3 11 0,3 17 0,1-27 0,-1 28 0,0-18 0,1 1 0,0-1 0,0 1 0,3 11 0,-3-22 0,0-1 0,0 1 0,0-1 0,0 1 0,1 0 0,-1-1 0,0 1 0,0-1 0,0 1 0,0 0 0,1-1 0,-1 1 0,0-1 0,1 1 0,-1-1 0,0 1 0,1-1 0,-1 1 0,1-1 0,-1 0 0,1 1 0,-1-1 0,1 1 0,-1-1 0,1 0 0,-1 0 0,1 1 0,-1-1 0,1 0 0,-1 0 0,1 1 0,0-1 0,-1 0 0,2 0 0,-2 0 0,1-1 0,0 1 0,-1-1 0,1 1 0,0-1 0,-1 1 0,1-1 0,-1 0 0,1 1 0,-1-1 0,1 0 0,-1 1 0,0-1 0,1 0 0,-1 1 0,0-1 0,1 0 0,-1 0 0,0 1 0,0-1 0,0 0 0,0 0 0,0 0 0,0 1 0,0-1 0,0-1 0,-1-45 0,2-25 0,-1 71-38,0 1 0,0-1 0,1 0 1,-1 0-1,0 1 0,1-1 0,-1 0 0,1 1 0,-1-1 0,1 0 0,-1 1 0,1-1 0,-1 1 0,1-1 0,0 1 0,-1-1 1,1 1-1,0 0 0,-1-1 0,1 1 0,0 0 0,-1-1 0,1 1 0,0 0 0,0 0 0,-1 0 0,1 0 0,0-1 0,0 1 1,0 0-1,-1 0 0,1 1 0,0-1 0,0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22T12:44:52.552"/>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1 6,'0'1,"1"2,1 0,1 2,-1 0,1 0,-1 0,0-1,0 2,0-2,-1 0,1 1,-1 0,0 0,1 0,0 1,1 0,0-1,-1-1,2 0,-1-2,1-1,-1-2,-1-3,-1 0,-1-2,1 0,-1 0,0 0,-1-1,1 1,0 0,0 0,0 0,0 0,0 0,0 1,0-1,0 0,0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4:54.757"/>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85 1065 0,'-85'-1063'0,"85"3196"0,85-3203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1/29/2026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Ratan Tata is known for </a:t>
            </a:r>
            <a:r>
              <a:rPr lang="en-US" b="1" dirty="0">
                <a:effectLst/>
              </a:rPr>
              <a:t>simplicity and modesty</a:t>
            </a:r>
            <a:r>
              <a:rPr lang="en-US" dirty="0">
                <a:effectLst/>
              </a:rPr>
              <a:t>.</a:t>
            </a:r>
          </a:p>
          <a:p>
            <a:r>
              <a:rPr lang="en-US" dirty="0">
                <a:effectLst/>
              </a:rPr>
              <a:t>He personally visited victims and employees after the </a:t>
            </a:r>
            <a:r>
              <a:rPr lang="en-US" b="1" dirty="0">
                <a:effectLst/>
              </a:rPr>
              <a:t>26/11 Mumbai attacks</a:t>
            </a:r>
            <a:r>
              <a:rPr lang="en-US" dirty="0">
                <a:effectLst/>
              </a:rPr>
              <a:t>, without media coverage, showing genuine empathy.</a:t>
            </a:r>
          </a:p>
          <a:p>
            <a:r>
              <a:rPr lang="en-US" dirty="0"/>
              <a:t>Global Expansion</a:t>
            </a:r>
          </a:p>
          <a:p>
            <a:r>
              <a:rPr lang="en-US" dirty="0"/>
              <a:t>Innovation</a:t>
            </a:r>
          </a:p>
          <a:p>
            <a:r>
              <a:rPr lang="en-US" dirty="0"/>
              <a:t>Future‑Focused</a:t>
            </a:r>
          </a:p>
          <a:p>
            <a:r>
              <a:rPr lang="en-US" b="1" dirty="0">
                <a:effectLst/>
              </a:rPr>
              <a:t>Tata Trusts’ philanthropy</a:t>
            </a:r>
            <a:r>
              <a:rPr lang="en-US" dirty="0"/>
              <a:t> in education, healthcare, and rural development, showing that business should serve society.</a:t>
            </a:r>
          </a:p>
          <a:p>
            <a:r>
              <a:rPr lang="en-US" dirty="0"/>
              <a:t>Fairness in Business </a:t>
            </a:r>
            <a:endParaRPr lang="en-US" dirty="0">
              <a:effectLst/>
            </a:endParaRPr>
          </a:p>
        </p:txBody>
      </p:sp>
      <p:sp>
        <p:nvSpPr>
          <p:cNvPr id="4" name="Slide Number Placeholder 3"/>
          <p:cNvSpPr>
            <a:spLocks noGrp="1"/>
          </p:cNvSpPr>
          <p:nvPr>
            <p:ph type="sldNum" sz="quarter" idx="5"/>
          </p:nvPr>
        </p:nvSpPr>
        <p:spPr/>
        <p:txBody>
          <a:bodyPr/>
          <a:lstStyle/>
          <a:p>
            <a:fld id="{21B2AA4F-B828-4D7C-AFD3-893933DAFCB4}" type="slidenum">
              <a:rPr lang="en-US" smtClean="0"/>
              <a:t>5</a:t>
            </a:fld>
            <a:endParaRPr lang="en-US"/>
          </a:p>
        </p:txBody>
      </p:sp>
    </p:spTree>
    <p:extLst>
      <p:ext uri="{BB962C8B-B14F-4D97-AF65-F5344CB8AC3E}">
        <p14:creationId xmlns:p14="http://schemas.microsoft.com/office/powerpoint/2010/main" val="2076603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00097-B5FA-26E1-85C3-26B09A3D2B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9BBBEA-ED19-A31C-4A51-28FA976275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95CE40-8AFE-938C-1AF0-366F25EB0688}"/>
              </a:ext>
            </a:extLst>
          </p:cNvPr>
          <p:cNvSpPr>
            <a:spLocks noGrp="1"/>
          </p:cNvSpPr>
          <p:nvPr>
            <p:ph type="body" idx="1"/>
          </p:nvPr>
        </p:nvSpPr>
        <p:spPr/>
        <p:txBody>
          <a:bodyPr/>
          <a:lstStyle/>
          <a:p>
            <a:r>
              <a:rPr lang="en-US" dirty="0">
                <a:effectLst/>
              </a:rPr>
              <a:t>Tata Chemicals Society for Rural Development</a:t>
            </a:r>
          </a:p>
          <a:p>
            <a:r>
              <a:rPr lang="en-US" dirty="0"/>
              <a:t>trains farmers in sustainable agriculture, supports water and energy conservation</a:t>
            </a:r>
          </a:p>
          <a:p>
            <a:r>
              <a:rPr lang="en-US" b="1" dirty="0">
                <a:effectLst/>
              </a:rPr>
              <a:t>Eco‑friendly products, green chemistry</a:t>
            </a:r>
            <a:r>
              <a:rPr lang="en-US" dirty="0">
                <a:effectLst/>
              </a:rPr>
              <a:t> → SDG 12 (Responsible Consumption &amp; Production)</a:t>
            </a:r>
          </a:p>
          <a:p>
            <a:r>
              <a:rPr lang="en-US" b="1" dirty="0">
                <a:effectLst/>
              </a:rPr>
              <a:t>Sustainable fertilizers, waste reduction</a:t>
            </a:r>
            <a:r>
              <a:rPr lang="en-US" dirty="0">
                <a:effectLst/>
              </a:rPr>
              <a:t> → SDG 15 (Life on Land)</a:t>
            </a:r>
          </a:p>
          <a:p>
            <a:endParaRPr lang="en-US" dirty="0"/>
          </a:p>
        </p:txBody>
      </p:sp>
      <p:sp>
        <p:nvSpPr>
          <p:cNvPr id="4" name="Slide Number Placeholder 3">
            <a:extLst>
              <a:ext uri="{FF2B5EF4-FFF2-40B4-BE49-F238E27FC236}">
                <a16:creationId xmlns:a16="http://schemas.microsoft.com/office/drawing/2014/main" id="{1580B593-CEC6-1F9C-9FD5-B88371C3A4A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B2AA4F-B828-4D7C-AFD3-893933DAFCB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1610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16E26-0E6B-23C8-0CE6-9A33F39D6B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C8BEB8-A2DA-84E9-B088-D453A96115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82C923-DA36-886E-F985-8C14A85A5B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39832E-AB1C-63C9-8AFF-A14E7E66094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B2AA4F-B828-4D7C-AFD3-893933DAFCB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0791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9CAAA-F551-BC7B-6F5A-BFAAC8FD3F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557321-F500-74C2-C771-775AB41896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557138-1A6D-DED8-6F1D-A3EED4268B98}"/>
              </a:ext>
            </a:extLst>
          </p:cNvPr>
          <p:cNvSpPr>
            <a:spLocks noGrp="1"/>
          </p:cNvSpPr>
          <p:nvPr>
            <p:ph type="body" idx="1"/>
          </p:nvPr>
        </p:nvSpPr>
        <p:spPr/>
        <p:txBody>
          <a:bodyPr/>
          <a:lstStyle/>
          <a:p>
            <a:r>
              <a:rPr lang="en-US" dirty="0">
                <a:effectLst/>
              </a:rPr>
              <a:t>“Tata Power: 66% renewable capacity.”</a:t>
            </a:r>
          </a:p>
          <a:p>
            <a:r>
              <a:rPr lang="en-US" dirty="0">
                <a:effectLst/>
              </a:rPr>
              <a:t>“Tata Motors: EV sales up 60%.”</a:t>
            </a:r>
          </a:p>
          <a:p>
            <a:r>
              <a:rPr lang="en-US" dirty="0">
                <a:effectLst/>
              </a:rPr>
              <a:t>“Tata Chemicals: 50% eco‑friendly production.”</a:t>
            </a:r>
          </a:p>
          <a:p>
            <a:r>
              <a:rPr lang="en-US" dirty="0">
                <a:effectLst/>
              </a:rPr>
              <a:t>“Tata Group overall: 30% carbon reduction.”</a:t>
            </a:r>
          </a:p>
        </p:txBody>
      </p:sp>
      <p:sp>
        <p:nvSpPr>
          <p:cNvPr id="4" name="Slide Number Placeholder 3">
            <a:extLst>
              <a:ext uri="{FF2B5EF4-FFF2-40B4-BE49-F238E27FC236}">
                <a16:creationId xmlns:a16="http://schemas.microsoft.com/office/drawing/2014/main" id="{7C7AB950-F12D-D695-6E79-23CEBB2CD9A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B2AA4F-B828-4D7C-AFD3-893933DAFCB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738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EAD57-E7CA-8C7A-F206-0D9ACBB796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DC5420-CF90-D52D-800C-2CA853D069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F5F95F-4DF9-AB1A-28DB-3FAAE0A8EC28}"/>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Tata Consultancy Services</a:t>
            </a:r>
          </a:p>
          <a:p>
            <a:r>
              <a:rPr lang="en-US" dirty="0"/>
              <a:t>Corus  - Tata Steel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Renewable Energy promoted, national and local(rural), sustainability, </a:t>
            </a:r>
            <a:r>
              <a:rPr lang="en-US" dirty="0">
                <a:effectLst/>
              </a:rPr>
              <a:t>long‑term goals that balanced growth with responsibility.</a:t>
            </a:r>
            <a:endParaRPr lang="en-US" dirty="0"/>
          </a:p>
          <a:p>
            <a:r>
              <a:rPr lang="en-US" dirty="0"/>
              <a:t>expanded into fertilizers, consumer products (like salt),</a:t>
            </a:r>
          </a:p>
          <a:p>
            <a:r>
              <a:rPr lang="en-US" dirty="0"/>
              <a:t>Tata Chemicals promoted responsible practices in agriculture and industry, focusing on eco‑friendly solutions and sustainable farming.</a:t>
            </a:r>
          </a:p>
        </p:txBody>
      </p:sp>
      <p:sp>
        <p:nvSpPr>
          <p:cNvPr id="4" name="Slide Number Placeholder 3">
            <a:extLst>
              <a:ext uri="{FF2B5EF4-FFF2-40B4-BE49-F238E27FC236}">
                <a16:creationId xmlns:a16="http://schemas.microsoft.com/office/drawing/2014/main" id="{CD9251D6-4B21-ACEA-4C8E-B897AA095871}"/>
              </a:ext>
            </a:extLst>
          </p:cNvPr>
          <p:cNvSpPr>
            <a:spLocks noGrp="1"/>
          </p:cNvSpPr>
          <p:nvPr>
            <p:ph type="sldNum" sz="quarter" idx="5"/>
          </p:nvPr>
        </p:nvSpPr>
        <p:spPr/>
        <p:txBody>
          <a:bodyPr/>
          <a:lstStyle/>
          <a:p>
            <a:fld id="{21B2AA4F-B828-4D7C-AFD3-893933DAFCB4}" type="slidenum">
              <a:rPr lang="en-US" smtClean="0"/>
              <a:t>19</a:t>
            </a:fld>
            <a:endParaRPr lang="en-US"/>
          </a:p>
        </p:txBody>
      </p:sp>
    </p:spTree>
    <p:extLst>
      <p:ext uri="{BB962C8B-B14F-4D97-AF65-F5344CB8AC3E}">
        <p14:creationId xmlns:p14="http://schemas.microsoft.com/office/powerpoint/2010/main" val="1777437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7CAB5-C310-13F8-2C3C-67C043688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66A1A7-C035-E78E-40D3-F7C5AB5643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49158E-EE36-8AC4-BBF9-9F0E3EE1536B}"/>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Tata Consultancy Services</a:t>
            </a:r>
          </a:p>
          <a:p>
            <a:r>
              <a:rPr lang="en-US" dirty="0"/>
              <a:t>Corus  - Tata Steel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Renewable Energy promoted, national and local(rural), sustainability, </a:t>
            </a:r>
            <a:r>
              <a:rPr lang="en-US" dirty="0">
                <a:effectLst/>
              </a:rPr>
              <a:t>long‑term goals that balanced growth with responsibility.</a:t>
            </a:r>
            <a:endParaRPr lang="en-US" dirty="0"/>
          </a:p>
          <a:p>
            <a:r>
              <a:rPr lang="en-US" dirty="0"/>
              <a:t>expanded into fertilizers, consumer products (like salt),</a:t>
            </a:r>
          </a:p>
          <a:p>
            <a:r>
              <a:rPr lang="en-US" dirty="0"/>
              <a:t>Tata Chemicals promoted responsible practices in agriculture and industry, focusing on eco‑friendly solutions and sustainable farming.</a:t>
            </a:r>
          </a:p>
        </p:txBody>
      </p:sp>
      <p:sp>
        <p:nvSpPr>
          <p:cNvPr id="4" name="Slide Number Placeholder 3">
            <a:extLst>
              <a:ext uri="{FF2B5EF4-FFF2-40B4-BE49-F238E27FC236}">
                <a16:creationId xmlns:a16="http://schemas.microsoft.com/office/drawing/2014/main" id="{CB76ED75-0739-D190-3902-1198783C7546}"/>
              </a:ext>
            </a:extLst>
          </p:cNvPr>
          <p:cNvSpPr>
            <a:spLocks noGrp="1"/>
          </p:cNvSpPr>
          <p:nvPr>
            <p:ph type="sldNum" sz="quarter" idx="5"/>
          </p:nvPr>
        </p:nvSpPr>
        <p:spPr/>
        <p:txBody>
          <a:bodyPr/>
          <a:lstStyle/>
          <a:p>
            <a:fld id="{21B2AA4F-B828-4D7C-AFD3-893933DAFCB4}" type="slidenum">
              <a:rPr lang="en-US" smtClean="0"/>
              <a:t>20</a:t>
            </a:fld>
            <a:endParaRPr lang="en-US"/>
          </a:p>
        </p:txBody>
      </p:sp>
    </p:spTree>
    <p:extLst>
      <p:ext uri="{BB962C8B-B14F-4D97-AF65-F5344CB8AC3E}">
        <p14:creationId xmlns:p14="http://schemas.microsoft.com/office/powerpoint/2010/main" val="737845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68820-9663-EB65-31BF-A925862DB1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C21DF-B0E7-BF24-2F0F-EA030E80E8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F5140B-A4C8-DDD5-659B-B775211906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192E3C-EDC5-0AA2-E6D7-FDB0F288A8B1}"/>
              </a:ext>
            </a:extLst>
          </p:cNvPr>
          <p:cNvSpPr>
            <a:spLocks noGrp="1"/>
          </p:cNvSpPr>
          <p:nvPr>
            <p:ph type="sldNum" sz="quarter" idx="5"/>
          </p:nvPr>
        </p:nvSpPr>
        <p:spPr/>
        <p:txBody>
          <a:bodyPr/>
          <a:lstStyle/>
          <a:p>
            <a:fld id="{21B2AA4F-B828-4D7C-AFD3-893933DAFCB4}" type="slidenum">
              <a:rPr lang="en-US" smtClean="0"/>
              <a:t>21</a:t>
            </a:fld>
            <a:endParaRPr lang="en-US"/>
          </a:p>
        </p:txBody>
      </p:sp>
    </p:spTree>
    <p:extLst>
      <p:ext uri="{BB962C8B-B14F-4D97-AF65-F5344CB8AC3E}">
        <p14:creationId xmlns:p14="http://schemas.microsoft.com/office/powerpoint/2010/main" val="2336973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BC536-D584-B5FC-6806-C705AEBEB9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D1914A-9DC2-9228-D83F-35C13BA118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9254E2-EE6A-8AD9-3937-606156256C0C}"/>
              </a:ext>
            </a:extLst>
          </p:cNvPr>
          <p:cNvSpPr>
            <a:spLocks noGrp="1"/>
          </p:cNvSpPr>
          <p:nvPr>
            <p:ph type="body" idx="1"/>
          </p:nvPr>
        </p:nvSpPr>
        <p:spPr/>
        <p:txBody>
          <a:bodyPr/>
          <a:lstStyle/>
          <a:p>
            <a:r>
              <a:rPr lang="en-US" dirty="0"/>
              <a:t>26 November 2008</a:t>
            </a:r>
            <a:br>
              <a:rPr lang="en-US" dirty="0"/>
            </a:br>
            <a:br>
              <a:rPr lang="en-US" dirty="0"/>
            </a:br>
            <a:r>
              <a:rPr lang="en-US" b="1" dirty="0">
                <a:effectLst/>
              </a:rPr>
              <a:t>Taj Mahal Palace Hotel</a:t>
            </a:r>
            <a:endParaRPr lang="en-US" dirty="0">
              <a:effectLst/>
            </a:endParaRPr>
          </a:p>
          <a:p>
            <a:r>
              <a:rPr lang="en-US" b="1" dirty="0">
                <a:effectLst/>
              </a:rPr>
              <a:t>Oberoi Trident Hotel</a:t>
            </a:r>
            <a:endParaRPr lang="en-US" dirty="0">
              <a:effectLst/>
            </a:endParaRPr>
          </a:p>
          <a:p>
            <a:r>
              <a:rPr lang="en-US" b="1" dirty="0">
                <a:effectLst/>
              </a:rPr>
              <a:t>Chhatrapati Shivaji Terminus (CST)</a:t>
            </a:r>
            <a:endParaRPr lang="en-US" dirty="0">
              <a:effectLst/>
            </a:endParaRPr>
          </a:p>
          <a:p>
            <a:r>
              <a:rPr lang="en-US" b="1" dirty="0">
                <a:effectLst/>
              </a:rPr>
              <a:t>Leopold Café</a:t>
            </a:r>
            <a:endParaRPr lang="en-US" dirty="0">
              <a:effectLst/>
            </a:endParaRPr>
          </a:p>
          <a:p>
            <a:r>
              <a:rPr lang="en-US" b="1" dirty="0">
                <a:effectLst/>
              </a:rPr>
              <a:t>Nariman House</a:t>
            </a:r>
            <a:endParaRPr lang="en-US" dirty="0">
              <a:effectLst/>
            </a:endParaRPr>
          </a:p>
          <a:p>
            <a:endParaRPr lang="en-US" dirty="0"/>
          </a:p>
          <a:p>
            <a:endParaRPr lang="en-US" dirty="0"/>
          </a:p>
        </p:txBody>
      </p:sp>
      <p:sp>
        <p:nvSpPr>
          <p:cNvPr id="4" name="Slide Number Placeholder 3">
            <a:extLst>
              <a:ext uri="{FF2B5EF4-FFF2-40B4-BE49-F238E27FC236}">
                <a16:creationId xmlns:a16="http://schemas.microsoft.com/office/drawing/2014/main" id="{58019B5B-A779-0D68-A862-33070CC21477}"/>
              </a:ext>
            </a:extLst>
          </p:cNvPr>
          <p:cNvSpPr>
            <a:spLocks noGrp="1"/>
          </p:cNvSpPr>
          <p:nvPr>
            <p:ph type="sldNum" sz="quarter" idx="5"/>
          </p:nvPr>
        </p:nvSpPr>
        <p:spPr/>
        <p:txBody>
          <a:bodyPr/>
          <a:lstStyle/>
          <a:p>
            <a:fld id="{21B2AA4F-B828-4D7C-AFD3-893933DAFCB4}" type="slidenum">
              <a:rPr lang="en-US" smtClean="0"/>
              <a:t>22</a:t>
            </a:fld>
            <a:endParaRPr lang="en-US"/>
          </a:p>
        </p:txBody>
      </p:sp>
    </p:spTree>
    <p:extLst>
      <p:ext uri="{BB962C8B-B14F-4D97-AF65-F5344CB8AC3E}">
        <p14:creationId xmlns:p14="http://schemas.microsoft.com/office/powerpoint/2010/main" val="1383675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961A6-01AA-C18D-C0B9-9A447D8B3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AA1FE0-1F0F-2834-1423-A193134C26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A7C1B1-C65B-6D64-1E21-F4BA049D544B}"/>
              </a:ext>
            </a:extLst>
          </p:cNvPr>
          <p:cNvSpPr>
            <a:spLocks noGrp="1"/>
          </p:cNvSpPr>
          <p:nvPr>
            <p:ph type="body" idx="1"/>
          </p:nvPr>
        </p:nvSpPr>
        <p:spPr/>
        <p:txBody>
          <a:bodyPr/>
          <a:lstStyle/>
          <a:p>
            <a:r>
              <a:rPr lang="en-US" dirty="0"/>
              <a:t>26 November 2008</a:t>
            </a:r>
            <a:br>
              <a:rPr lang="en-US" dirty="0"/>
            </a:br>
            <a:br>
              <a:rPr lang="en-US" dirty="0"/>
            </a:br>
            <a:r>
              <a:rPr lang="en-US" b="1" dirty="0">
                <a:effectLst/>
              </a:rPr>
              <a:t>Taj Mahal Palace Hotel</a:t>
            </a:r>
            <a:endParaRPr lang="en-US" dirty="0">
              <a:effectLst/>
            </a:endParaRPr>
          </a:p>
          <a:p>
            <a:r>
              <a:rPr lang="en-US" b="1" dirty="0">
                <a:effectLst/>
              </a:rPr>
              <a:t>Oberoi Trident Hotel</a:t>
            </a:r>
            <a:endParaRPr lang="en-US" dirty="0">
              <a:effectLst/>
            </a:endParaRPr>
          </a:p>
          <a:p>
            <a:r>
              <a:rPr lang="en-US" b="1" dirty="0">
                <a:effectLst/>
              </a:rPr>
              <a:t>Chhatrapati Shivaji Terminus (CST)</a:t>
            </a:r>
            <a:endParaRPr lang="en-US" dirty="0">
              <a:effectLst/>
            </a:endParaRPr>
          </a:p>
          <a:p>
            <a:r>
              <a:rPr lang="en-US" b="1" dirty="0">
                <a:effectLst/>
              </a:rPr>
              <a:t>Leopold Café</a:t>
            </a:r>
            <a:endParaRPr lang="en-US" dirty="0">
              <a:effectLst/>
            </a:endParaRPr>
          </a:p>
          <a:p>
            <a:r>
              <a:rPr lang="en-US" b="1" dirty="0">
                <a:effectLst/>
              </a:rPr>
              <a:t>Nariman House</a:t>
            </a:r>
            <a:endParaRPr lang="en-US" dirty="0">
              <a:effectLst/>
            </a:endParaRPr>
          </a:p>
          <a:p>
            <a:endParaRPr lang="en-US" dirty="0"/>
          </a:p>
          <a:p>
            <a:endParaRPr lang="en-US" dirty="0"/>
          </a:p>
        </p:txBody>
      </p:sp>
      <p:sp>
        <p:nvSpPr>
          <p:cNvPr id="4" name="Slide Number Placeholder 3">
            <a:extLst>
              <a:ext uri="{FF2B5EF4-FFF2-40B4-BE49-F238E27FC236}">
                <a16:creationId xmlns:a16="http://schemas.microsoft.com/office/drawing/2014/main" id="{1394E74C-B103-FE4D-321D-B5709952B637}"/>
              </a:ext>
            </a:extLst>
          </p:cNvPr>
          <p:cNvSpPr>
            <a:spLocks noGrp="1"/>
          </p:cNvSpPr>
          <p:nvPr>
            <p:ph type="sldNum" sz="quarter" idx="5"/>
          </p:nvPr>
        </p:nvSpPr>
        <p:spPr/>
        <p:txBody>
          <a:bodyPr/>
          <a:lstStyle/>
          <a:p>
            <a:fld id="{21B2AA4F-B828-4D7C-AFD3-893933DAFCB4}" type="slidenum">
              <a:rPr lang="en-US" smtClean="0"/>
              <a:t>23</a:t>
            </a:fld>
            <a:endParaRPr lang="en-US"/>
          </a:p>
        </p:txBody>
      </p:sp>
    </p:spTree>
    <p:extLst>
      <p:ext uri="{BB962C8B-B14F-4D97-AF65-F5344CB8AC3E}">
        <p14:creationId xmlns:p14="http://schemas.microsoft.com/office/powerpoint/2010/main" val="585587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82D13-5DAA-F14C-8451-954A353337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6BA5FB-9ADB-539A-A350-F55F7DBA4D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B97438-F65A-90E7-7848-765E65020663}"/>
              </a:ext>
            </a:extLst>
          </p:cNvPr>
          <p:cNvSpPr>
            <a:spLocks noGrp="1"/>
          </p:cNvSpPr>
          <p:nvPr>
            <p:ph type="body" idx="1"/>
          </p:nvPr>
        </p:nvSpPr>
        <p:spPr/>
        <p:txBody>
          <a:bodyPr/>
          <a:lstStyle/>
          <a:p>
            <a:r>
              <a:rPr lang="en-US" dirty="0"/>
              <a:t>26 November 2008</a:t>
            </a:r>
            <a:br>
              <a:rPr lang="en-US" dirty="0"/>
            </a:br>
            <a:br>
              <a:rPr lang="en-US" dirty="0"/>
            </a:br>
            <a:r>
              <a:rPr lang="en-US" b="1" dirty="0">
                <a:effectLst/>
              </a:rPr>
              <a:t>Taj Mahal Palace Hotel</a:t>
            </a:r>
            <a:endParaRPr lang="en-US" dirty="0">
              <a:effectLst/>
            </a:endParaRPr>
          </a:p>
          <a:p>
            <a:r>
              <a:rPr lang="en-US" b="1" dirty="0">
                <a:effectLst/>
              </a:rPr>
              <a:t>Oberoi Trident Hotel</a:t>
            </a:r>
            <a:endParaRPr lang="en-US" dirty="0">
              <a:effectLst/>
            </a:endParaRPr>
          </a:p>
          <a:p>
            <a:r>
              <a:rPr lang="en-US" b="1" dirty="0">
                <a:effectLst/>
              </a:rPr>
              <a:t>Chhatrapati Shivaji Terminus (CST)</a:t>
            </a:r>
            <a:endParaRPr lang="en-US" dirty="0">
              <a:effectLst/>
            </a:endParaRPr>
          </a:p>
          <a:p>
            <a:r>
              <a:rPr lang="en-US" b="1" dirty="0">
                <a:effectLst/>
              </a:rPr>
              <a:t>Leopold Café</a:t>
            </a:r>
            <a:endParaRPr lang="en-US" dirty="0">
              <a:effectLst/>
            </a:endParaRPr>
          </a:p>
          <a:p>
            <a:r>
              <a:rPr lang="en-US" b="1" dirty="0">
                <a:effectLst/>
              </a:rPr>
              <a:t>Nariman House</a:t>
            </a:r>
            <a:endParaRPr lang="en-US" dirty="0">
              <a:effectLst/>
            </a:endParaRPr>
          </a:p>
          <a:p>
            <a:endParaRPr lang="en-US" dirty="0"/>
          </a:p>
          <a:p>
            <a:endParaRPr lang="en-US" dirty="0"/>
          </a:p>
        </p:txBody>
      </p:sp>
      <p:sp>
        <p:nvSpPr>
          <p:cNvPr id="4" name="Slide Number Placeholder 3">
            <a:extLst>
              <a:ext uri="{FF2B5EF4-FFF2-40B4-BE49-F238E27FC236}">
                <a16:creationId xmlns:a16="http://schemas.microsoft.com/office/drawing/2014/main" id="{962FB4AF-FFF1-19C3-0B0A-172E8CE52040}"/>
              </a:ext>
            </a:extLst>
          </p:cNvPr>
          <p:cNvSpPr>
            <a:spLocks noGrp="1"/>
          </p:cNvSpPr>
          <p:nvPr>
            <p:ph type="sldNum" sz="quarter" idx="5"/>
          </p:nvPr>
        </p:nvSpPr>
        <p:spPr/>
        <p:txBody>
          <a:bodyPr/>
          <a:lstStyle/>
          <a:p>
            <a:fld id="{21B2AA4F-B828-4D7C-AFD3-893933DAFCB4}" type="slidenum">
              <a:rPr lang="en-US" smtClean="0"/>
              <a:t>24</a:t>
            </a:fld>
            <a:endParaRPr lang="en-US"/>
          </a:p>
        </p:txBody>
      </p:sp>
    </p:spTree>
    <p:extLst>
      <p:ext uri="{BB962C8B-B14F-4D97-AF65-F5344CB8AC3E}">
        <p14:creationId xmlns:p14="http://schemas.microsoft.com/office/powerpoint/2010/main" val="2787220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89879-1B7F-C54A-5110-6F6BD7D1B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5A8B62-1ACC-F159-568F-7D312897CD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D57B96-709F-61ED-D5E2-EAC68949DA38}"/>
              </a:ext>
            </a:extLst>
          </p:cNvPr>
          <p:cNvSpPr>
            <a:spLocks noGrp="1"/>
          </p:cNvSpPr>
          <p:nvPr>
            <p:ph type="body" idx="1"/>
          </p:nvPr>
        </p:nvSpPr>
        <p:spPr/>
        <p:txBody>
          <a:bodyPr/>
          <a:lstStyle/>
          <a:p>
            <a:r>
              <a:rPr lang="en-US" dirty="0"/>
              <a:t>26 November 2008</a:t>
            </a:r>
            <a:br>
              <a:rPr lang="en-US" dirty="0"/>
            </a:br>
            <a:br>
              <a:rPr lang="en-US" dirty="0"/>
            </a:br>
            <a:r>
              <a:rPr lang="en-US" b="1" dirty="0">
                <a:effectLst/>
              </a:rPr>
              <a:t>Taj Mahal Palace Hotel</a:t>
            </a:r>
            <a:endParaRPr lang="en-US" dirty="0">
              <a:effectLst/>
            </a:endParaRPr>
          </a:p>
          <a:p>
            <a:r>
              <a:rPr lang="en-US" b="1" dirty="0">
                <a:effectLst/>
              </a:rPr>
              <a:t>Oberoi Trident Hotel</a:t>
            </a:r>
            <a:endParaRPr lang="en-US" dirty="0">
              <a:effectLst/>
            </a:endParaRPr>
          </a:p>
          <a:p>
            <a:r>
              <a:rPr lang="en-US" b="1" dirty="0">
                <a:effectLst/>
              </a:rPr>
              <a:t>Chhatrapati Shivaji Terminus (CST)</a:t>
            </a:r>
            <a:endParaRPr lang="en-US" dirty="0">
              <a:effectLst/>
            </a:endParaRPr>
          </a:p>
          <a:p>
            <a:r>
              <a:rPr lang="en-US" b="1" dirty="0">
                <a:effectLst/>
              </a:rPr>
              <a:t>Leopold Café</a:t>
            </a:r>
            <a:endParaRPr lang="en-US" dirty="0">
              <a:effectLst/>
            </a:endParaRPr>
          </a:p>
          <a:p>
            <a:r>
              <a:rPr lang="en-US" b="1" dirty="0">
                <a:effectLst/>
              </a:rPr>
              <a:t>Nariman House</a:t>
            </a:r>
            <a:endParaRPr lang="en-US" dirty="0">
              <a:effectLst/>
            </a:endParaRPr>
          </a:p>
          <a:p>
            <a:endParaRPr lang="en-US" dirty="0"/>
          </a:p>
          <a:p>
            <a:endParaRPr lang="en-US" dirty="0"/>
          </a:p>
        </p:txBody>
      </p:sp>
      <p:sp>
        <p:nvSpPr>
          <p:cNvPr id="4" name="Slide Number Placeholder 3">
            <a:extLst>
              <a:ext uri="{FF2B5EF4-FFF2-40B4-BE49-F238E27FC236}">
                <a16:creationId xmlns:a16="http://schemas.microsoft.com/office/drawing/2014/main" id="{C552EFE3-CA14-306E-A10C-136EAF57C29E}"/>
              </a:ext>
            </a:extLst>
          </p:cNvPr>
          <p:cNvSpPr>
            <a:spLocks noGrp="1"/>
          </p:cNvSpPr>
          <p:nvPr>
            <p:ph type="sldNum" sz="quarter" idx="5"/>
          </p:nvPr>
        </p:nvSpPr>
        <p:spPr/>
        <p:txBody>
          <a:bodyPr/>
          <a:lstStyle/>
          <a:p>
            <a:fld id="{21B2AA4F-B828-4D7C-AFD3-893933DAFCB4}" type="slidenum">
              <a:rPr lang="en-US" smtClean="0"/>
              <a:t>25</a:t>
            </a:fld>
            <a:endParaRPr lang="en-US"/>
          </a:p>
        </p:txBody>
      </p:sp>
    </p:spTree>
    <p:extLst>
      <p:ext uri="{BB962C8B-B14F-4D97-AF65-F5344CB8AC3E}">
        <p14:creationId xmlns:p14="http://schemas.microsoft.com/office/powerpoint/2010/main" val="1364090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33F9E-80C6-052C-B836-BC5FF7EDB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6A9C7D-73ED-03DE-5DBF-923936FD56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95AB2D-CCBF-4112-6150-07DF0953E123}"/>
              </a:ext>
            </a:extLst>
          </p:cNvPr>
          <p:cNvSpPr>
            <a:spLocks noGrp="1"/>
          </p:cNvSpPr>
          <p:nvPr>
            <p:ph type="body" idx="1"/>
          </p:nvPr>
        </p:nvSpPr>
        <p:spPr/>
        <p:txBody>
          <a:bodyPr/>
          <a:lstStyle/>
          <a:p>
            <a:r>
              <a:rPr lang="en-US" dirty="0"/>
              <a:t>26 November 2008</a:t>
            </a:r>
            <a:br>
              <a:rPr lang="en-US" dirty="0"/>
            </a:br>
            <a:br>
              <a:rPr lang="en-US" dirty="0"/>
            </a:br>
            <a:r>
              <a:rPr lang="en-US" b="1" dirty="0">
                <a:effectLst/>
              </a:rPr>
              <a:t>Taj Mahal Palace Hotel</a:t>
            </a:r>
            <a:endParaRPr lang="en-US" dirty="0">
              <a:effectLst/>
            </a:endParaRPr>
          </a:p>
          <a:p>
            <a:r>
              <a:rPr lang="en-US" b="1" dirty="0">
                <a:effectLst/>
              </a:rPr>
              <a:t>Oberoi Trident Hotel</a:t>
            </a:r>
            <a:endParaRPr lang="en-US" dirty="0">
              <a:effectLst/>
            </a:endParaRPr>
          </a:p>
          <a:p>
            <a:r>
              <a:rPr lang="en-US" b="1" dirty="0">
                <a:effectLst/>
              </a:rPr>
              <a:t>Chhatrapati Shivaji Terminus (CST)</a:t>
            </a:r>
            <a:endParaRPr lang="en-US" dirty="0">
              <a:effectLst/>
            </a:endParaRPr>
          </a:p>
          <a:p>
            <a:r>
              <a:rPr lang="en-US" b="1" dirty="0">
                <a:effectLst/>
              </a:rPr>
              <a:t>Leopold Café</a:t>
            </a:r>
            <a:endParaRPr lang="en-US" dirty="0">
              <a:effectLst/>
            </a:endParaRPr>
          </a:p>
          <a:p>
            <a:r>
              <a:rPr lang="en-US" b="1" dirty="0">
                <a:effectLst/>
              </a:rPr>
              <a:t>Nariman House</a:t>
            </a:r>
            <a:endParaRPr lang="en-US" dirty="0">
              <a:effectLst/>
            </a:endParaRPr>
          </a:p>
          <a:p>
            <a:endParaRPr lang="en-US" dirty="0"/>
          </a:p>
          <a:p>
            <a:r>
              <a:rPr lang="en-US" dirty="0"/>
              <a:t>Ferrari and Mercedes, Tata indica, Nano and Tiago</a:t>
            </a:r>
          </a:p>
        </p:txBody>
      </p:sp>
      <p:sp>
        <p:nvSpPr>
          <p:cNvPr id="4" name="Slide Number Placeholder 3">
            <a:extLst>
              <a:ext uri="{FF2B5EF4-FFF2-40B4-BE49-F238E27FC236}">
                <a16:creationId xmlns:a16="http://schemas.microsoft.com/office/drawing/2014/main" id="{2AA34459-3A1B-F081-A0F6-F2D3636FF379}"/>
              </a:ext>
            </a:extLst>
          </p:cNvPr>
          <p:cNvSpPr>
            <a:spLocks noGrp="1"/>
          </p:cNvSpPr>
          <p:nvPr>
            <p:ph type="sldNum" sz="quarter" idx="5"/>
          </p:nvPr>
        </p:nvSpPr>
        <p:spPr/>
        <p:txBody>
          <a:bodyPr/>
          <a:lstStyle/>
          <a:p>
            <a:fld id="{21B2AA4F-B828-4D7C-AFD3-893933DAFCB4}" type="slidenum">
              <a:rPr lang="en-US" smtClean="0"/>
              <a:t>7</a:t>
            </a:fld>
            <a:endParaRPr lang="en-US"/>
          </a:p>
        </p:txBody>
      </p:sp>
    </p:spTree>
    <p:extLst>
      <p:ext uri="{BB962C8B-B14F-4D97-AF65-F5344CB8AC3E}">
        <p14:creationId xmlns:p14="http://schemas.microsoft.com/office/powerpoint/2010/main" val="3290940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4939D-E084-D5B7-11E1-1B51376BE1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E73D30-6D1D-B95F-EF37-842D9B3F48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C464A9-77CF-FAA8-C435-7424C1CF9B72}"/>
              </a:ext>
            </a:extLst>
          </p:cNvPr>
          <p:cNvSpPr>
            <a:spLocks noGrp="1"/>
          </p:cNvSpPr>
          <p:nvPr>
            <p:ph type="body" idx="1"/>
          </p:nvPr>
        </p:nvSpPr>
        <p:spPr/>
        <p:txBody>
          <a:bodyPr/>
          <a:lstStyle/>
          <a:p>
            <a:r>
              <a:rPr lang="en-US" dirty="0"/>
              <a:t>26 November 2008</a:t>
            </a:r>
            <a:br>
              <a:rPr lang="en-US" dirty="0"/>
            </a:br>
            <a:br>
              <a:rPr lang="en-US" dirty="0"/>
            </a:br>
            <a:r>
              <a:rPr lang="en-US" b="1" dirty="0">
                <a:effectLst/>
              </a:rPr>
              <a:t>Taj Mahal Palace Hotel</a:t>
            </a:r>
            <a:endParaRPr lang="en-US" dirty="0">
              <a:effectLst/>
            </a:endParaRPr>
          </a:p>
          <a:p>
            <a:r>
              <a:rPr lang="en-US" b="1" dirty="0">
                <a:effectLst/>
              </a:rPr>
              <a:t>Oberoi Trident Hotel</a:t>
            </a:r>
            <a:endParaRPr lang="en-US" dirty="0">
              <a:effectLst/>
            </a:endParaRPr>
          </a:p>
          <a:p>
            <a:r>
              <a:rPr lang="en-US" b="1" dirty="0">
                <a:effectLst/>
              </a:rPr>
              <a:t>Chhatrapati Shivaji Terminus (CST)</a:t>
            </a:r>
            <a:endParaRPr lang="en-US" dirty="0">
              <a:effectLst/>
            </a:endParaRPr>
          </a:p>
          <a:p>
            <a:r>
              <a:rPr lang="en-US" b="1" dirty="0">
                <a:effectLst/>
              </a:rPr>
              <a:t>Leopold Café</a:t>
            </a:r>
            <a:endParaRPr lang="en-US" dirty="0">
              <a:effectLst/>
            </a:endParaRPr>
          </a:p>
          <a:p>
            <a:r>
              <a:rPr lang="en-US" b="1" dirty="0">
                <a:effectLst/>
              </a:rPr>
              <a:t>Nariman House</a:t>
            </a:r>
            <a:endParaRPr lang="en-US" dirty="0">
              <a:effectLst/>
            </a:endParaRPr>
          </a:p>
          <a:p>
            <a:endParaRPr lang="en-US" dirty="0"/>
          </a:p>
          <a:p>
            <a:endParaRPr lang="en-US" dirty="0"/>
          </a:p>
        </p:txBody>
      </p:sp>
      <p:sp>
        <p:nvSpPr>
          <p:cNvPr id="4" name="Slide Number Placeholder 3">
            <a:extLst>
              <a:ext uri="{FF2B5EF4-FFF2-40B4-BE49-F238E27FC236}">
                <a16:creationId xmlns:a16="http://schemas.microsoft.com/office/drawing/2014/main" id="{BD292040-5ACB-F1FB-2674-B8489B1C197D}"/>
              </a:ext>
            </a:extLst>
          </p:cNvPr>
          <p:cNvSpPr>
            <a:spLocks noGrp="1"/>
          </p:cNvSpPr>
          <p:nvPr>
            <p:ph type="sldNum" sz="quarter" idx="5"/>
          </p:nvPr>
        </p:nvSpPr>
        <p:spPr/>
        <p:txBody>
          <a:bodyPr/>
          <a:lstStyle/>
          <a:p>
            <a:fld id="{21B2AA4F-B828-4D7C-AFD3-893933DAFCB4}" type="slidenum">
              <a:rPr lang="en-US" smtClean="0"/>
              <a:t>26</a:t>
            </a:fld>
            <a:endParaRPr lang="en-US"/>
          </a:p>
        </p:txBody>
      </p:sp>
    </p:spTree>
    <p:extLst>
      <p:ext uri="{BB962C8B-B14F-4D97-AF65-F5344CB8AC3E}">
        <p14:creationId xmlns:p14="http://schemas.microsoft.com/office/powerpoint/2010/main" val="1799618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6D8D6-57A3-CF58-B933-4663F7715A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BCAA5-36F9-68ED-2E5D-473CDC1EE7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060A4E-4C9C-EA33-05CC-189766FDAC1F}"/>
              </a:ext>
            </a:extLst>
          </p:cNvPr>
          <p:cNvSpPr>
            <a:spLocks noGrp="1"/>
          </p:cNvSpPr>
          <p:nvPr>
            <p:ph type="body" idx="1"/>
          </p:nvPr>
        </p:nvSpPr>
        <p:spPr/>
        <p:txBody>
          <a:bodyPr/>
          <a:lstStyle/>
          <a:p>
            <a:r>
              <a:rPr lang="en-US" dirty="0"/>
              <a:t>26 November 2008</a:t>
            </a:r>
            <a:br>
              <a:rPr lang="en-US" dirty="0"/>
            </a:br>
            <a:br>
              <a:rPr lang="en-US" dirty="0"/>
            </a:br>
            <a:r>
              <a:rPr lang="en-US" b="1" dirty="0">
                <a:effectLst/>
              </a:rPr>
              <a:t>Taj Mahal Palace Hotel</a:t>
            </a:r>
            <a:endParaRPr lang="en-US" dirty="0">
              <a:effectLst/>
            </a:endParaRPr>
          </a:p>
          <a:p>
            <a:r>
              <a:rPr lang="en-US" b="1" dirty="0">
                <a:effectLst/>
              </a:rPr>
              <a:t>Oberoi Trident Hotel</a:t>
            </a:r>
            <a:endParaRPr lang="en-US" dirty="0">
              <a:effectLst/>
            </a:endParaRPr>
          </a:p>
          <a:p>
            <a:r>
              <a:rPr lang="en-US" b="1" dirty="0">
                <a:effectLst/>
              </a:rPr>
              <a:t>Chhatrapati Shivaji Terminus (CST)</a:t>
            </a:r>
            <a:endParaRPr lang="en-US" dirty="0">
              <a:effectLst/>
            </a:endParaRPr>
          </a:p>
          <a:p>
            <a:r>
              <a:rPr lang="en-US" b="1" dirty="0">
                <a:effectLst/>
              </a:rPr>
              <a:t>Leopold Café</a:t>
            </a:r>
            <a:endParaRPr lang="en-US" dirty="0">
              <a:effectLst/>
            </a:endParaRPr>
          </a:p>
          <a:p>
            <a:r>
              <a:rPr lang="en-US" b="1" dirty="0">
                <a:effectLst/>
              </a:rPr>
              <a:t>Nariman House</a:t>
            </a:r>
            <a:endParaRPr lang="en-US" dirty="0">
              <a:effectLst/>
            </a:endParaRPr>
          </a:p>
          <a:p>
            <a:endParaRPr lang="en-US" dirty="0"/>
          </a:p>
          <a:p>
            <a:endParaRPr lang="en-US" dirty="0"/>
          </a:p>
        </p:txBody>
      </p:sp>
      <p:sp>
        <p:nvSpPr>
          <p:cNvPr id="4" name="Slide Number Placeholder 3">
            <a:extLst>
              <a:ext uri="{FF2B5EF4-FFF2-40B4-BE49-F238E27FC236}">
                <a16:creationId xmlns:a16="http://schemas.microsoft.com/office/drawing/2014/main" id="{347BC09B-EF10-4F3B-EDE3-C1C2B4E9E145}"/>
              </a:ext>
            </a:extLst>
          </p:cNvPr>
          <p:cNvSpPr>
            <a:spLocks noGrp="1"/>
          </p:cNvSpPr>
          <p:nvPr>
            <p:ph type="sldNum" sz="quarter" idx="5"/>
          </p:nvPr>
        </p:nvSpPr>
        <p:spPr/>
        <p:txBody>
          <a:bodyPr/>
          <a:lstStyle/>
          <a:p>
            <a:fld id="{21B2AA4F-B828-4D7C-AFD3-893933DAFCB4}" type="slidenum">
              <a:rPr lang="en-US" smtClean="0"/>
              <a:t>27</a:t>
            </a:fld>
            <a:endParaRPr lang="en-US"/>
          </a:p>
        </p:txBody>
      </p:sp>
    </p:spTree>
    <p:extLst>
      <p:ext uri="{BB962C8B-B14F-4D97-AF65-F5344CB8AC3E}">
        <p14:creationId xmlns:p14="http://schemas.microsoft.com/office/powerpoint/2010/main" val="2083841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47B3D-B037-20A9-CEA1-D534F47B62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93974B-BE3F-4598-782B-C527B1034E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C8714A-314F-C014-5450-F6C5628994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0E6CEC-8EC0-11A6-0DE4-0F5372441C74}"/>
              </a:ext>
            </a:extLst>
          </p:cNvPr>
          <p:cNvSpPr>
            <a:spLocks noGrp="1"/>
          </p:cNvSpPr>
          <p:nvPr>
            <p:ph type="sldNum" sz="quarter" idx="5"/>
          </p:nvPr>
        </p:nvSpPr>
        <p:spPr/>
        <p:txBody>
          <a:bodyPr/>
          <a:lstStyle/>
          <a:p>
            <a:fld id="{21B2AA4F-B828-4D7C-AFD3-893933DAFCB4}" type="slidenum">
              <a:rPr lang="en-US" smtClean="0"/>
              <a:t>28</a:t>
            </a:fld>
            <a:endParaRPr lang="en-US"/>
          </a:p>
        </p:txBody>
      </p:sp>
    </p:spTree>
    <p:extLst>
      <p:ext uri="{BB962C8B-B14F-4D97-AF65-F5344CB8AC3E}">
        <p14:creationId xmlns:p14="http://schemas.microsoft.com/office/powerpoint/2010/main" val="3589796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38</a:t>
            </a:fld>
            <a:endParaRPr lang="en-US"/>
          </a:p>
        </p:txBody>
      </p:sp>
    </p:spTree>
    <p:extLst>
      <p:ext uri="{BB962C8B-B14F-4D97-AF65-F5344CB8AC3E}">
        <p14:creationId xmlns:p14="http://schemas.microsoft.com/office/powerpoint/2010/main" val="2322586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8DF25-C217-7B0B-51DE-338F868B2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F59718-8ABF-B6CE-A96D-EAE4BF12FD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D6BEFE-1C55-2244-4F37-F2B7E4384D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ADB734-9CF8-6FEA-6271-505292E210D1}"/>
              </a:ext>
            </a:extLst>
          </p:cNvPr>
          <p:cNvSpPr>
            <a:spLocks noGrp="1"/>
          </p:cNvSpPr>
          <p:nvPr>
            <p:ph type="sldNum" sz="quarter" idx="5"/>
          </p:nvPr>
        </p:nvSpPr>
        <p:spPr/>
        <p:txBody>
          <a:bodyPr/>
          <a:lstStyle/>
          <a:p>
            <a:fld id="{21B2AA4F-B828-4D7C-AFD3-893933DAFCB4}" type="slidenum">
              <a:rPr lang="en-US" smtClean="0"/>
              <a:t>9</a:t>
            </a:fld>
            <a:endParaRPr lang="en-US"/>
          </a:p>
        </p:txBody>
      </p:sp>
    </p:spTree>
    <p:extLst>
      <p:ext uri="{BB962C8B-B14F-4D97-AF65-F5344CB8AC3E}">
        <p14:creationId xmlns:p14="http://schemas.microsoft.com/office/powerpoint/2010/main" val="426014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AE968-516A-ABDC-A728-4F9059EB2E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FE2E31-6BB2-12C9-4934-0843B302CE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EC42F3-20B0-9D70-75DC-60136FF351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DB5A59-3D61-D9D1-117D-D9227F061553}"/>
              </a:ext>
            </a:extLst>
          </p:cNvPr>
          <p:cNvSpPr>
            <a:spLocks noGrp="1"/>
          </p:cNvSpPr>
          <p:nvPr>
            <p:ph type="sldNum" sz="quarter" idx="5"/>
          </p:nvPr>
        </p:nvSpPr>
        <p:spPr/>
        <p:txBody>
          <a:bodyPr/>
          <a:lstStyle/>
          <a:p>
            <a:fld id="{21B2AA4F-B828-4D7C-AFD3-893933DAFCB4}" type="slidenum">
              <a:rPr lang="en-US" smtClean="0"/>
              <a:t>10</a:t>
            </a:fld>
            <a:endParaRPr lang="en-US"/>
          </a:p>
        </p:txBody>
      </p:sp>
    </p:spTree>
    <p:extLst>
      <p:ext uri="{BB962C8B-B14F-4D97-AF65-F5344CB8AC3E}">
        <p14:creationId xmlns:p14="http://schemas.microsoft.com/office/powerpoint/2010/main" val="124127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08E89-2CE6-5A1E-A7BE-9F81A2BFD9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35D38F-E379-315E-BCCF-D209B776F1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F3E432-135A-BF62-EFF9-E9148C1DA688}"/>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Jehangir Ratanji Dadabhoy Tata</a:t>
            </a:r>
          </a:p>
          <a:p>
            <a:r>
              <a:rPr lang="en-US" dirty="0"/>
              <a:t>NELCO (National Radio &amp; Electronics Company)</a:t>
            </a:r>
          </a:p>
        </p:txBody>
      </p:sp>
      <p:sp>
        <p:nvSpPr>
          <p:cNvPr id="4" name="Slide Number Placeholder 3">
            <a:extLst>
              <a:ext uri="{FF2B5EF4-FFF2-40B4-BE49-F238E27FC236}">
                <a16:creationId xmlns:a16="http://schemas.microsoft.com/office/drawing/2014/main" id="{CDC8DC09-DF67-6F29-C084-632EAF81E8E7}"/>
              </a:ext>
            </a:extLst>
          </p:cNvPr>
          <p:cNvSpPr>
            <a:spLocks noGrp="1"/>
          </p:cNvSpPr>
          <p:nvPr>
            <p:ph type="sldNum" sz="quarter" idx="5"/>
          </p:nvPr>
        </p:nvSpPr>
        <p:spPr/>
        <p:txBody>
          <a:bodyPr/>
          <a:lstStyle/>
          <a:p>
            <a:fld id="{21B2AA4F-B828-4D7C-AFD3-893933DAFCB4}" type="slidenum">
              <a:rPr lang="en-US" smtClean="0"/>
              <a:t>11</a:t>
            </a:fld>
            <a:endParaRPr lang="en-US"/>
          </a:p>
        </p:txBody>
      </p:sp>
    </p:spTree>
    <p:extLst>
      <p:ext uri="{BB962C8B-B14F-4D97-AF65-F5344CB8AC3E}">
        <p14:creationId xmlns:p14="http://schemas.microsoft.com/office/powerpoint/2010/main" val="3317708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164E6-655D-EBCC-3FE2-877A07D56B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9E0E70-706A-6D16-FB75-B50BCC7252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C1957-F6AB-69DF-441C-FE19493AAA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7A6C56-B2BF-37F3-BB38-D73AF0B80A52}"/>
              </a:ext>
            </a:extLst>
          </p:cNvPr>
          <p:cNvSpPr>
            <a:spLocks noGrp="1"/>
          </p:cNvSpPr>
          <p:nvPr>
            <p:ph type="sldNum" sz="quarter" idx="5"/>
          </p:nvPr>
        </p:nvSpPr>
        <p:spPr/>
        <p:txBody>
          <a:bodyPr/>
          <a:lstStyle/>
          <a:p>
            <a:fld id="{21B2AA4F-B828-4D7C-AFD3-893933DAFCB4}" type="slidenum">
              <a:rPr lang="en-US" smtClean="0"/>
              <a:t>12</a:t>
            </a:fld>
            <a:endParaRPr lang="en-US"/>
          </a:p>
        </p:txBody>
      </p:sp>
    </p:spTree>
    <p:extLst>
      <p:ext uri="{BB962C8B-B14F-4D97-AF65-F5344CB8AC3E}">
        <p14:creationId xmlns:p14="http://schemas.microsoft.com/office/powerpoint/2010/main" val="15717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C397E-832B-C6EE-7B95-E9FEEA5E29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E5BDD8-B597-1CC7-98D3-0C2AEE6647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682B88-06B5-0BFC-C3B9-DC686C1CC0D3}"/>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Tata Consultancy Services</a:t>
            </a:r>
          </a:p>
          <a:p>
            <a:r>
              <a:rPr lang="en-US" dirty="0"/>
              <a:t>Corus  - Tata Steel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Renewable Energy promoted, national and local(rural), sustainability, </a:t>
            </a:r>
            <a:r>
              <a:rPr lang="en-US" dirty="0">
                <a:effectLst/>
              </a:rPr>
              <a:t>long‑term goals that balanced growth with responsibility.</a:t>
            </a:r>
            <a:endParaRPr lang="en-US" dirty="0"/>
          </a:p>
          <a:p>
            <a:r>
              <a:rPr lang="en-US" dirty="0"/>
              <a:t>expanded into fertilizers, consumer products (like salt),</a:t>
            </a:r>
          </a:p>
          <a:p>
            <a:r>
              <a:rPr lang="en-US" dirty="0"/>
              <a:t>Tata Chemicals promoted responsible practices in agriculture and industry, focusing on eco‑friendly solutions and sustainable farming.</a:t>
            </a:r>
          </a:p>
        </p:txBody>
      </p:sp>
      <p:sp>
        <p:nvSpPr>
          <p:cNvPr id="4" name="Slide Number Placeholder 3">
            <a:extLst>
              <a:ext uri="{FF2B5EF4-FFF2-40B4-BE49-F238E27FC236}">
                <a16:creationId xmlns:a16="http://schemas.microsoft.com/office/drawing/2014/main" id="{CF80E7FD-EF4C-C0A1-5DE3-01052403355E}"/>
              </a:ext>
            </a:extLst>
          </p:cNvPr>
          <p:cNvSpPr>
            <a:spLocks noGrp="1"/>
          </p:cNvSpPr>
          <p:nvPr>
            <p:ph type="sldNum" sz="quarter" idx="5"/>
          </p:nvPr>
        </p:nvSpPr>
        <p:spPr/>
        <p:txBody>
          <a:bodyPr/>
          <a:lstStyle/>
          <a:p>
            <a:fld id="{21B2AA4F-B828-4D7C-AFD3-893933DAFCB4}" type="slidenum">
              <a:rPr lang="en-US" smtClean="0"/>
              <a:t>13</a:t>
            </a:fld>
            <a:endParaRPr lang="en-US"/>
          </a:p>
        </p:txBody>
      </p:sp>
    </p:spTree>
    <p:extLst>
      <p:ext uri="{BB962C8B-B14F-4D97-AF65-F5344CB8AC3E}">
        <p14:creationId xmlns:p14="http://schemas.microsoft.com/office/powerpoint/2010/main" val="14424373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BCF2B-753D-5E9F-0EF8-F4BC04F7A6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AFD497-2EFD-CC17-50C9-816C30AB0D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9878AC-3E9F-5BFB-6F6E-2A593A2150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CDE59D-702F-845E-8321-D7575EF005F9}"/>
              </a:ext>
            </a:extLst>
          </p:cNvPr>
          <p:cNvSpPr>
            <a:spLocks noGrp="1"/>
          </p:cNvSpPr>
          <p:nvPr>
            <p:ph type="sldNum" sz="quarter" idx="5"/>
          </p:nvPr>
        </p:nvSpPr>
        <p:spPr/>
        <p:txBody>
          <a:bodyPr/>
          <a:lstStyle/>
          <a:p>
            <a:fld id="{21B2AA4F-B828-4D7C-AFD3-893933DAFCB4}" type="slidenum">
              <a:rPr lang="en-US" smtClean="0"/>
              <a:t>13</a:t>
            </a:fld>
            <a:endParaRPr lang="en-US"/>
          </a:p>
        </p:txBody>
      </p:sp>
    </p:spTree>
    <p:extLst>
      <p:ext uri="{BB962C8B-B14F-4D97-AF65-F5344CB8AC3E}">
        <p14:creationId xmlns:p14="http://schemas.microsoft.com/office/powerpoint/2010/main" val="529998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2C625-213D-20B8-B0EF-0A675082D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716003-45A2-1676-8B7B-E321DA61A1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F96D8D-C8EB-2FD2-07F9-5171745E6C91}"/>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Tata Consultancy Services</a:t>
            </a:r>
          </a:p>
          <a:p>
            <a:r>
              <a:rPr lang="en-US" dirty="0"/>
              <a:t>Corus  - Tata Steel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Renewable Energy promoted, national and local(rural), sustainability, </a:t>
            </a:r>
            <a:r>
              <a:rPr lang="en-US" dirty="0">
                <a:effectLst/>
              </a:rPr>
              <a:t>long‑term goals that balanced growth with responsibility.</a:t>
            </a:r>
            <a:endParaRPr lang="en-US" dirty="0"/>
          </a:p>
          <a:p>
            <a:r>
              <a:rPr lang="en-US" dirty="0"/>
              <a:t>expanded into fertilizers, consumer products (like salt),</a:t>
            </a:r>
          </a:p>
          <a:p>
            <a:r>
              <a:rPr lang="en-US" dirty="0"/>
              <a:t>Tata Chemicals promoted responsible practices in agriculture and industry, focusing on eco‑friendly solutions and sustainable farming.</a:t>
            </a:r>
          </a:p>
        </p:txBody>
      </p:sp>
      <p:sp>
        <p:nvSpPr>
          <p:cNvPr id="4" name="Slide Number Placeholder 3">
            <a:extLst>
              <a:ext uri="{FF2B5EF4-FFF2-40B4-BE49-F238E27FC236}">
                <a16:creationId xmlns:a16="http://schemas.microsoft.com/office/drawing/2014/main" id="{688CDE62-EEB5-5C4C-0D2F-00109469D3F3}"/>
              </a:ext>
            </a:extLst>
          </p:cNvPr>
          <p:cNvSpPr>
            <a:spLocks noGrp="1"/>
          </p:cNvSpPr>
          <p:nvPr>
            <p:ph type="sldNum" sz="quarter" idx="5"/>
          </p:nvPr>
        </p:nvSpPr>
        <p:spPr/>
        <p:txBody>
          <a:bodyPr/>
          <a:lstStyle/>
          <a:p>
            <a:fld id="{21B2AA4F-B828-4D7C-AFD3-893933DAFCB4}" type="slidenum">
              <a:rPr lang="en-US" smtClean="0"/>
              <a:t>14</a:t>
            </a:fld>
            <a:endParaRPr lang="en-US"/>
          </a:p>
        </p:txBody>
      </p:sp>
    </p:spTree>
    <p:extLst>
      <p:ext uri="{BB962C8B-B14F-4D97-AF65-F5344CB8AC3E}">
        <p14:creationId xmlns:p14="http://schemas.microsoft.com/office/powerpoint/2010/main" val="528931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FC55A-DD71-668D-98D2-0B972AA059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C60BAF-4F00-F7BD-9CAD-E833FBA930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AE9CE-83A4-32CA-46C9-D5FE480F1916}"/>
              </a:ext>
            </a:extLst>
          </p:cNvPr>
          <p:cNvSpPr>
            <a:spLocks noGrp="1"/>
          </p:cNvSpPr>
          <p:nvPr>
            <p:ph type="body" idx="1"/>
          </p:nvPr>
        </p:nvSpPr>
        <p:spPr/>
        <p:txBody>
          <a:bodyPr/>
          <a:lstStyle/>
          <a:p>
            <a:r>
              <a:rPr lang="en-US" sz="1200" dirty="0">
                <a:solidFill>
                  <a:schemeClr val="accent1">
                    <a:lumMod val="20000"/>
                    <a:lumOff val="80000"/>
                  </a:schemeClr>
                </a:solidFill>
              </a:rPr>
              <a:t>Blue - Technology, trust, global responsibility, innovation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20000"/>
                    <a:lumOff val="80000"/>
                  </a:schemeClr>
                </a:solidFill>
              </a:rPr>
              <a:t>Green - </a:t>
            </a:r>
            <a:r>
              <a:rPr lang="en-US" sz="1200" dirty="0">
                <a:solidFill>
                  <a:schemeClr val="accent6">
                    <a:lumMod val="20000"/>
                    <a:lumOff val="80000"/>
                  </a:schemeClr>
                </a:solidFill>
              </a:rPr>
              <a:t>Eco‑friendly, renewable energy, sustainability,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20000"/>
                    <a:lumOff val="80000"/>
                  </a:schemeClr>
                </a:solidFill>
              </a:rPr>
              <a:t>Grey - </a:t>
            </a:r>
            <a:r>
              <a:rPr lang="en-US" sz="1200" dirty="0">
                <a:solidFill>
                  <a:schemeClr val="bg2">
                    <a:lumMod val="90000"/>
                  </a:schemeClr>
                </a:solidFill>
              </a:rPr>
              <a:t>Community, social responsibility, conservation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90000"/>
                  </a:schemeClr>
                </a:solidFill>
              </a:rPr>
              <a:t>Orange - </a:t>
            </a:r>
            <a:r>
              <a:rPr lang="en-US" sz="1200" dirty="0">
                <a:solidFill>
                  <a:schemeClr val="accent2">
                    <a:lumMod val="75000"/>
                  </a:schemeClr>
                </a:solidFill>
              </a:rPr>
              <a:t>Urgency, climate action, transition, net‑zero goals</a:t>
            </a:r>
            <a:br>
              <a:rPr lang="en-US" sz="1200" dirty="0">
                <a:solidFill>
                  <a:schemeClr val="accent1">
                    <a:lumMod val="20000"/>
                    <a:lumOff val="80000"/>
                  </a:schemeClr>
                </a:solidFill>
              </a:rPr>
            </a:br>
            <a:r>
              <a:rPr lang="en-US" dirty="0"/>
              <a:t>Tata Power supports healthcare through employee wellness, rural health camps, and powering clinics with clean 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20000"/>
                    <a:lumOff val="80000"/>
                  </a:schemeClr>
                </a:solidFill>
              </a:rPr>
              <a:t>Covid 19 - Distributed over 2 lakh meals, Partnered with Delhi Government and Taj Hotels to provide meals to medical staff and patients at major hospitals.</a:t>
            </a:r>
          </a:p>
          <a:p>
            <a:r>
              <a:rPr lang="en-US" b="1" dirty="0">
                <a:effectLst/>
              </a:rPr>
              <a:t>Renewable energy projects (solar, wind, hydro)</a:t>
            </a:r>
            <a:r>
              <a:rPr lang="en-US" dirty="0">
                <a:effectLst/>
              </a:rPr>
              <a:t> → SDG 7 (Affordable &amp; Clean Energy)</a:t>
            </a:r>
          </a:p>
          <a:p>
            <a:r>
              <a:rPr lang="en-US" b="1" dirty="0">
                <a:effectLst/>
              </a:rPr>
              <a:t>Carbon reduction, clean electricity</a:t>
            </a:r>
            <a:r>
              <a:rPr lang="en-US" dirty="0">
                <a:effectLst/>
              </a:rPr>
              <a:t> → SDG 13 (Climate Action)</a:t>
            </a:r>
          </a:p>
          <a:p>
            <a:r>
              <a:rPr lang="en-US" b="1" dirty="0">
                <a:effectLst/>
              </a:rPr>
              <a:t>Smart grids, innovation in energy</a:t>
            </a:r>
            <a:r>
              <a:rPr lang="en-US" dirty="0">
                <a:effectLst/>
              </a:rPr>
              <a:t> → SDG 9 (Industry, Innovation &amp;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1">
                  <a:lumMod val="20000"/>
                  <a:lumOff val="8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1">
                  <a:lumMod val="20000"/>
                  <a:lumOff val="80000"/>
                </a:schemeClr>
              </a:solidFill>
            </a:endParaRPr>
          </a:p>
        </p:txBody>
      </p:sp>
      <p:sp>
        <p:nvSpPr>
          <p:cNvPr id="4" name="Slide Number Placeholder 3">
            <a:extLst>
              <a:ext uri="{FF2B5EF4-FFF2-40B4-BE49-F238E27FC236}">
                <a16:creationId xmlns:a16="http://schemas.microsoft.com/office/drawing/2014/main" id="{14CA2761-9B85-6BC7-402C-C973FA0C3B1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B2AA4F-B828-4D7C-AFD3-893933DAFCB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4506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1/29/2026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1/29/2026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1/29/2026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1/29/2026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1/29/2026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jpe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3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slide" Target="slide16.xml"/><Relationship Id="rId3" Type="http://schemas.openxmlformats.org/officeDocument/2006/relationships/image" Target="../media/image17.jpeg"/><Relationship Id="rId7" Type="http://schemas.openxmlformats.org/officeDocument/2006/relationships/image" Target="../media/image22.png"/><Relationship Id="rId12" Type="http://schemas.openxmlformats.org/officeDocument/2006/relationships/slide" Target="slide17.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slide" Target="slide15.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slide" Target="slide16.xml"/><Relationship Id="rId3" Type="http://schemas.openxmlformats.org/officeDocument/2006/relationships/image" Target="../media/image17.jpeg"/><Relationship Id="rId7" Type="http://schemas.openxmlformats.org/officeDocument/2006/relationships/image" Target="../media/image19.png"/><Relationship Id="rId12" Type="http://schemas.openxmlformats.org/officeDocument/2006/relationships/slide" Target="slide17.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6.png"/><Relationship Id="rId5" Type="http://schemas.openxmlformats.org/officeDocument/2006/relationships/image" Target="../media/image24.png"/><Relationship Id="rId10" Type="http://schemas.openxmlformats.org/officeDocument/2006/relationships/image" Target="../media/image22.png"/><Relationship Id="rId4" Type="http://schemas.openxmlformats.org/officeDocument/2006/relationships/image" Target="../media/image25.png"/><Relationship Id="rId9" Type="http://schemas.openxmlformats.org/officeDocument/2006/relationships/image" Target="../media/image21.png"/><Relationship Id="rId14" Type="http://schemas.openxmlformats.org/officeDocument/2006/relationships/slide" Target="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slide" Target="slide16.xml"/><Relationship Id="rId3" Type="http://schemas.openxmlformats.org/officeDocument/2006/relationships/image" Target="../media/image17.jpeg"/><Relationship Id="rId7" Type="http://schemas.openxmlformats.org/officeDocument/2006/relationships/image" Target="../media/image19.png"/><Relationship Id="rId12" Type="http://schemas.openxmlformats.org/officeDocument/2006/relationships/slide" Target="slide17.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6.png"/><Relationship Id="rId5" Type="http://schemas.openxmlformats.org/officeDocument/2006/relationships/image" Target="../media/image24.png"/><Relationship Id="rId10" Type="http://schemas.openxmlformats.org/officeDocument/2006/relationships/image" Target="../media/image22.png"/><Relationship Id="rId4" Type="http://schemas.openxmlformats.org/officeDocument/2006/relationships/image" Target="../media/image25.png"/><Relationship Id="rId9" Type="http://schemas.openxmlformats.org/officeDocument/2006/relationships/image" Target="../media/image21.png"/><Relationship Id="rId14" Type="http://schemas.openxmlformats.org/officeDocument/2006/relationships/slide" Target="slide15.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slide" Target="slide16.xml"/><Relationship Id="rId3" Type="http://schemas.openxmlformats.org/officeDocument/2006/relationships/image" Target="../media/image17.jpeg"/><Relationship Id="rId7" Type="http://schemas.openxmlformats.org/officeDocument/2006/relationships/image" Target="../media/image19.png"/><Relationship Id="rId12" Type="http://schemas.openxmlformats.org/officeDocument/2006/relationships/slide" Target="slide17.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6.png"/><Relationship Id="rId5" Type="http://schemas.openxmlformats.org/officeDocument/2006/relationships/image" Target="../media/image24.png"/><Relationship Id="rId10" Type="http://schemas.openxmlformats.org/officeDocument/2006/relationships/image" Target="../media/image22.png"/><Relationship Id="rId4" Type="http://schemas.openxmlformats.org/officeDocument/2006/relationships/image" Target="../media/image25.png"/><Relationship Id="rId9" Type="http://schemas.openxmlformats.org/officeDocument/2006/relationships/image" Target="../media/image21.png"/><Relationship Id="rId14" Type="http://schemas.openxmlformats.org/officeDocument/2006/relationships/slide" Target="slide15.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slide" Target="slide16.xml"/><Relationship Id="rId3" Type="http://schemas.openxmlformats.org/officeDocument/2006/relationships/image" Target="../media/image17.jpeg"/><Relationship Id="rId7" Type="http://schemas.openxmlformats.org/officeDocument/2006/relationships/image" Target="../media/image19.png"/><Relationship Id="rId12" Type="http://schemas.openxmlformats.org/officeDocument/2006/relationships/slide" Target="slide17.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6.png"/><Relationship Id="rId5" Type="http://schemas.openxmlformats.org/officeDocument/2006/relationships/image" Target="../media/image24.png"/><Relationship Id="rId15" Type="http://schemas.openxmlformats.org/officeDocument/2006/relationships/chart" Target="../charts/chart1.xml"/><Relationship Id="rId10" Type="http://schemas.openxmlformats.org/officeDocument/2006/relationships/image" Target="../media/image22.png"/><Relationship Id="rId4" Type="http://schemas.openxmlformats.org/officeDocument/2006/relationships/image" Target="../media/image25.png"/><Relationship Id="rId9" Type="http://schemas.openxmlformats.org/officeDocument/2006/relationships/image" Target="../media/image21.png"/><Relationship Id="rId14" Type="http://schemas.openxmlformats.org/officeDocument/2006/relationships/slide" Target="slide15.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slide" Target="slide16.xml"/><Relationship Id="rId3" Type="http://schemas.openxmlformats.org/officeDocument/2006/relationships/image" Target="../media/image17.jpeg"/><Relationship Id="rId7" Type="http://schemas.openxmlformats.org/officeDocument/2006/relationships/image" Target="../media/image22.png"/><Relationship Id="rId12" Type="http://schemas.openxmlformats.org/officeDocument/2006/relationships/slide" Target="slide17.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slide" Target="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jpe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6.png"/><Relationship Id="rId18" Type="http://schemas.openxmlformats.org/officeDocument/2006/relationships/image" Target="../media/image33.png"/><Relationship Id="rId3" Type="http://schemas.openxmlformats.org/officeDocument/2006/relationships/image" Target="../media/image17.jpeg"/><Relationship Id="rId7" Type="http://schemas.openxmlformats.org/officeDocument/2006/relationships/image" Target="../media/image30.png"/><Relationship Id="rId12" Type="http://schemas.openxmlformats.org/officeDocument/2006/relationships/customXml" Target="../ink/ink2.xml"/><Relationship Id="rId17" Type="http://schemas.openxmlformats.org/officeDocument/2006/relationships/image" Target="../media/image38.png"/><Relationship Id="rId2" Type="http://schemas.openxmlformats.org/officeDocument/2006/relationships/notesSlide" Target="../notesSlides/notesSlide15.xml"/><Relationship Id="rId16" Type="http://schemas.openxmlformats.org/officeDocument/2006/relationships/customXml" Target="../ink/ink4.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5.png"/><Relationship Id="rId5" Type="http://schemas.openxmlformats.org/officeDocument/2006/relationships/image" Target="../media/image28.png"/><Relationship Id="rId15" Type="http://schemas.openxmlformats.org/officeDocument/2006/relationships/image" Target="../media/image37.png"/><Relationship Id="rId10" Type="http://schemas.openxmlformats.org/officeDocument/2006/relationships/customXml" Target="../ink/ink1.xm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customXml" Target="../ink/ink3.xml"/></Relationships>
</file>

<file path=ppt/slides/_rels/slide22.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6.png"/><Relationship Id="rId18" Type="http://schemas.openxmlformats.org/officeDocument/2006/relationships/image" Target="../media/image33.png"/><Relationship Id="rId3" Type="http://schemas.openxmlformats.org/officeDocument/2006/relationships/image" Target="../media/image17.jpeg"/><Relationship Id="rId7" Type="http://schemas.openxmlformats.org/officeDocument/2006/relationships/image" Target="../media/image30.png"/><Relationship Id="rId12" Type="http://schemas.openxmlformats.org/officeDocument/2006/relationships/customXml" Target="../ink/ink6.xml"/><Relationship Id="rId17" Type="http://schemas.openxmlformats.org/officeDocument/2006/relationships/image" Target="../media/image41.png"/><Relationship Id="rId2" Type="http://schemas.openxmlformats.org/officeDocument/2006/relationships/notesSlide" Target="../notesSlides/notesSlide16.xml"/><Relationship Id="rId16" Type="http://schemas.openxmlformats.org/officeDocument/2006/relationships/customXml" Target="../ink/ink8.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0.png"/><Relationship Id="rId5" Type="http://schemas.openxmlformats.org/officeDocument/2006/relationships/image" Target="../media/image28.png"/><Relationship Id="rId15" Type="http://schemas.openxmlformats.org/officeDocument/2006/relationships/image" Target="../media/image37.png"/><Relationship Id="rId10" Type="http://schemas.openxmlformats.org/officeDocument/2006/relationships/customXml" Target="../ink/ink5.xm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customXml" Target="../ink/ink7.xml"/></Relationships>
</file>

<file path=ppt/slides/_rels/slide23.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43.png"/><Relationship Id="rId18" Type="http://schemas.openxmlformats.org/officeDocument/2006/relationships/image" Target="../media/image33.png"/><Relationship Id="rId3" Type="http://schemas.openxmlformats.org/officeDocument/2006/relationships/image" Target="../media/image17.jpeg"/><Relationship Id="rId7" Type="http://schemas.openxmlformats.org/officeDocument/2006/relationships/image" Target="../media/image30.png"/><Relationship Id="rId12" Type="http://schemas.openxmlformats.org/officeDocument/2006/relationships/customXml" Target="../ink/ink10.xml"/><Relationship Id="rId17" Type="http://schemas.openxmlformats.org/officeDocument/2006/relationships/image" Target="../media/image41.png"/><Relationship Id="rId2" Type="http://schemas.openxmlformats.org/officeDocument/2006/relationships/notesSlide" Target="../notesSlides/notesSlide17.xml"/><Relationship Id="rId16"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2.png"/><Relationship Id="rId5" Type="http://schemas.openxmlformats.org/officeDocument/2006/relationships/image" Target="../media/image28.png"/><Relationship Id="rId15" Type="http://schemas.openxmlformats.org/officeDocument/2006/relationships/image" Target="../media/image44.png"/><Relationship Id="rId10" Type="http://schemas.openxmlformats.org/officeDocument/2006/relationships/customXml" Target="../ink/ink9.xm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customXml" Target="../ink/ink11.xml"/></Relationships>
</file>

<file path=ppt/slides/_rels/slide24.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43.png"/><Relationship Id="rId18" Type="http://schemas.openxmlformats.org/officeDocument/2006/relationships/image" Target="../media/image33.png"/><Relationship Id="rId3" Type="http://schemas.openxmlformats.org/officeDocument/2006/relationships/image" Target="../media/image17.jpeg"/><Relationship Id="rId7" Type="http://schemas.openxmlformats.org/officeDocument/2006/relationships/image" Target="../media/image30.png"/><Relationship Id="rId12" Type="http://schemas.openxmlformats.org/officeDocument/2006/relationships/customXml" Target="../ink/ink14.xml"/><Relationship Id="rId17" Type="http://schemas.openxmlformats.org/officeDocument/2006/relationships/image" Target="../media/image41.png"/><Relationship Id="rId2" Type="http://schemas.openxmlformats.org/officeDocument/2006/relationships/notesSlide" Target="../notesSlides/notesSlide18.xml"/><Relationship Id="rId16" Type="http://schemas.openxmlformats.org/officeDocument/2006/relationships/customXml" Target="../ink/ink16.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2.png"/><Relationship Id="rId5" Type="http://schemas.openxmlformats.org/officeDocument/2006/relationships/image" Target="../media/image28.png"/><Relationship Id="rId15" Type="http://schemas.openxmlformats.org/officeDocument/2006/relationships/image" Target="../media/image44.png"/><Relationship Id="rId10" Type="http://schemas.openxmlformats.org/officeDocument/2006/relationships/customXml" Target="../ink/ink13.xm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customXml" Target="../ink/ink15.xml"/></Relationships>
</file>

<file path=ppt/slides/_rels/slide25.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43.png"/><Relationship Id="rId18" Type="http://schemas.openxmlformats.org/officeDocument/2006/relationships/image" Target="../media/image33.png"/><Relationship Id="rId3" Type="http://schemas.openxmlformats.org/officeDocument/2006/relationships/image" Target="../media/image17.jpeg"/><Relationship Id="rId7" Type="http://schemas.openxmlformats.org/officeDocument/2006/relationships/image" Target="../media/image30.png"/><Relationship Id="rId12" Type="http://schemas.openxmlformats.org/officeDocument/2006/relationships/customXml" Target="../ink/ink18.xml"/><Relationship Id="rId17" Type="http://schemas.openxmlformats.org/officeDocument/2006/relationships/image" Target="../media/image41.png"/><Relationship Id="rId2" Type="http://schemas.openxmlformats.org/officeDocument/2006/relationships/notesSlide" Target="../notesSlides/notesSlide19.xml"/><Relationship Id="rId16" Type="http://schemas.openxmlformats.org/officeDocument/2006/relationships/customXml" Target="../ink/ink20.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5.png"/><Relationship Id="rId5" Type="http://schemas.openxmlformats.org/officeDocument/2006/relationships/image" Target="../media/image28.png"/><Relationship Id="rId15" Type="http://schemas.openxmlformats.org/officeDocument/2006/relationships/image" Target="../media/image44.png"/><Relationship Id="rId10" Type="http://schemas.openxmlformats.org/officeDocument/2006/relationships/customXml" Target="../ink/ink17.xm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customXml" Target="../ink/ink19.xml"/></Relationships>
</file>

<file path=ppt/slides/_rels/slide26.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43.png"/><Relationship Id="rId18" Type="http://schemas.openxmlformats.org/officeDocument/2006/relationships/image" Target="../media/image33.png"/><Relationship Id="rId3" Type="http://schemas.openxmlformats.org/officeDocument/2006/relationships/image" Target="../media/image17.jpeg"/><Relationship Id="rId7" Type="http://schemas.openxmlformats.org/officeDocument/2006/relationships/image" Target="../media/image30.png"/><Relationship Id="rId12" Type="http://schemas.openxmlformats.org/officeDocument/2006/relationships/customXml" Target="../ink/ink22.xml"/><Relationship Id="rId17" Type="http://schemas.openxmlformats.org/officeDocument/2006/relationships/image" Target="../media/image41.png"/><Relationship Id="rId2" Type="http://schemas.openxmlformats.org/officeDocument/2006/relationships/notesSlide" Target="../notesSlides/notesSlide20.xml"/><Relationship Id="rId16" Type="http://schemas.openxmlformats.org/officeDocument/2006/relationships/customXml" Target="../ink/ink24.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5.png"/><Relationship Id="rId5" Type="http://schemas.openxmlformats.org/officeDocument/2006/relationships/image" Target="../media/image28.png"/><Relationship Id="rId15" Type="http://schemas.openxmlformats.org/officeDocument/2006/relationships/image" Target="../media/image44.png"/><Relationship Id="rId10" Type="http://schemas.openxmlformats.org/officeDocument/2006/relationships/customXml" Target="../ink/ink21.xm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customXml" Target="../ink/ink23.xml"/></Relationships>
</file>

<file path=ppt/slides/_rels/slide27.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43.png"/><Relationship Id="rId18" Type="http://schemas.openxmlformats.org/officeDocument/2006/relationships/image" Target="../media/image33.png"/><Relationship Id="rId3" Type="http://schemas.openxmlformats.org/officeDocument/2006/relationships/image" Target="../media/image17.jpeg"/><Relationship Id="rId7" Type="http://schemas.openxmlformats.org/officeDocument/2006/relationships/image" Target="../media/image30.png"/><Relationship Id="rId12" Type="http://schemas.openxmlformats.org/officeDocument/2006/relationships/customXml" Target="../ink/ink26.xml"/><Relationship Id="rId17" Type="http://schemas.openxmlformats.org/officeDocument/2006/relationships/image" Target="../media/image41.png"/><Relationship Id="rId2" Type="http://schemas.openxmlformats.org/officeDocument/2006/relationships/notesSlide" Target="../notesSlides/notesSlide21.xml"/><Relationship Id="rId16" Type="http://schemas.openxmlformats.org/officeDocument/2006/relationships/customXml" Target="../ink/ink28.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2.png"/><Relationship Id="rId5" Type="http://schemas.openxmlformats.org/officeDocument/2006/relationships/image" Target="../media/image28.png"/><Relationship Id="rId15" Type="http://schemas.openxmlformats.org/officeDocument/2006/relationships/image" Target="../media/image44.png"/><Relationship Id="rId10" Type="http://schemas.openxmlformats.org/officeDocument/2006/relationships/customXml" Target="../ink/ink25.xm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customXml" Target="../ink/ink27.xml"/></Relationships>
</file>

<file path=ppt/slides/_rels/slide28.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43.png"/><Relationship Id="rId18" Type="http://schemas.openxmlformats.org/officeDocument/2006/relationships/image" Target="../media/image33.png"/><Relationship Id="rId3" Type="http://schemas.openxmlformats.org/officeDocument/2006/relationships/image" Target="../media/image17.jpeg"/><Relationship Id="rId7" Type="http://schemas.openxmlformats.org/officeDocument/2006/relationships/image" Target="../media/image30.png"/><Relationship Id="rId12" Type="http://schemas.openxmlformats.org/officeDocument/2006/relationships/customXml" Target="../ink/ink30.xml"/><Relationship Id="rId17" Type="http://schemas.openxmlformats.org/officeDocument/2006/relationships/image" Target="../media/image38.png"/><Relationship Id="rId2" Type="http://schemas.openxmlformats.org/officeDocument/2006/relationships/notesSlide" Target="../notesSlides/notesSlide22.xml"/><Relationship Id="rId16" Type="http://schemas.openxmlformats.org/officeDocument/2006/relationships/customXml" Target="../ink/ink32.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6.png"/><Relationship Id="rId5" Type="http://schemas.openxmlformats.org/officeDocument/2006/relationships/image" Target="../media/image28.png"/><Relationship Id="rId15" Type="http://schemas.openxmlformats.org/officeDocument/2006/relationships/image" Target="../media/image44.png"/><Relationship Id="rId10" Type="http://schemas.openxmlformats.org/officeDocument/2006/relationships/customXml" Target="../ink/ink29.xm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customXml" Target="../ink/ink3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slide" Target="slide6.xml"/><Relationship Id="rId12"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slide" Target="slide8.xml"/><Relationship Id="rId5" Type="http://schemas.openxmlformats.org/officeDocument/2006/relationships/image" Target="../media/image4.png"/><Relationship Id="rId15" Type="http://schemas.openxmlformats.org/officeDocument/2006/relationships/image" Target="../media/image7.png"/><Relationship Id="rId10" Type="http://schemas.openxmlformats.org/officeDocument/2006/relationships/image" Target="../media/image6.png"/><Relationship Id="rId4" Type="http://schemas.openxmlformats.org/officeDocument/2006/relationships/slide" Target="slide4.xml"/><Relationship Id="rId9" Type="http://schemas.openxmlformats.org/officeDocument/2006/relationships/image" Target="../media/image2.png"/><Relationship Id="rId14" Type="http://schemas.openxmlformats.org/officeDocument/2006/relationships/slide" Target="slide29.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jpeg"/><Relationship Id="rId1" Type="http://schemas.openxmlformats.org/officeDocument/2006/relationships/slideLayout" Target="../slideLayouts/slideLayout7.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8" Type="http://schemas.openxmlformats.org/officeDocument/2006/relationships/hyperlink" Target="https://www.flaticon.com/free-icon/target_10320358?term=impact&amp;page=1&amp;position=4&amp;origin=search&amp;related_id=10320358" TargetMode="External"/><Relationship Id="rId13" Type="http://schemas.openxmlformats.org/officeDocument/2006/relationships/hyperlink" Target="https://youtu.be/eog6CwB5wUs?si=Ks4GF00C3Mm3I4fh" TargetMode="External"/><Relationship Id="rId18" Type="http://schemas.openxmlformats.org/officeDocument/2006/relationships/hyperlink" Target="https://www.freepik.com/icon/briefcase_4528400#fromView=keyword&amp;page=1&amp;position=39&amp;uuid=fe5aa4b5-e6d3-4b79-955c-6f8ad221e1c2" TargetMode="External"/><Relationship Id="rId3" Type="http://schemas.openxmlformats.org/officeDocument/2006/relationships/image" Target="../media/image40.jpeg"/><Relationship Id="rId21" Type="http://schemas.openxmlformats.org/officeDocument/2006/relationships/hyperlink" Target="https://tmbtatamotors.in/blog-detail/tata-jaguar-and-land-rover-acquisition-unveiled-a-journey-of-automotive-mastery/17" TargetMode="External"/><Relationship Id="rId7" Type="http://schemas.openxmlformats.org/officeDocument/2006/relationships/hyperlink" Target="https://www.flaticon.com/free-icon/user_666201?term=person&amp;page=1&amp;position=3&amp;origin=search&amp;related_id=666201" TargetMode="External"/><Relationship Id="rId12" Type="http://schemas.openxmlformats.org/officeDocument/2006/relationships/hyperlink" Target="Youtube.com" TargetMode="External"/><Relationship Id="rId17" Type="http://schemas.openxmlformats.org/officeDocument/2006/relationships/hyperlink" Target="freepik.com" TargetMode="External"/><Relationship Id="rId25" Type="http://schemas.openxmlformats.org/officeDocument/2006/relationships/hyperlink" Target="https://arpideas.com/en/expertise/microsoft-copilot-for-sales" TargetMode="External"/><Relationship Id="rId2" Type="http://schemas.openxmlformats.org/officeDocument/2006/relationships/notesSlide" Target="../notesSlides/notesSlide23.xml"/><Relationship Id="rId16" Type="http://schemas.openxmlformats.org/officeDocument/2006/relationships/image" Target="../media/image49.pn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hyperlink" Target="https://www.flaticon.com/free-icon/mobile-data_3466264?term=ups+and+downs&amp;page=1&amp;position=3&amp;origin=search&amp;related_id=3466264" TargetMode="External"/><Relationship Id="rId11" Type="http://schemas.openxmlformats.org/officeDocument/2006/relationships/image" Target="../media/image48.png"/><Relationship Id="rId24" Type="http://schemas.openxmlformats.org/officeDocument/2006/relationships/image" Target="../media/image51.png"/><Relationship Id="rId5" Type="http://schemas.openxmlformats.org/officeDocument/2006/relationships/hyperlink" Target="flaticon.com" TargetMode="External"/><Relationship Id="rId15" Type="http://schemas.openxmlformats.org/officeDocument/2006/relationships/hyperlink" Target="https://youtu.be/4I6kH9baedk?si=rfINZyrPFaf9-lMK" TargetMode="External"/><Relationship Id="rId23" Type="http://schemas.openxmlformats.org/officeDocument/2006/relationships/hyperlink" Target="https://www.vecteezy.com/vector-art/622344-beautiful-background-of-lines-with-gradients" TargetMode="External"/><Relationship Id="rId10" Type="http://schemas.openxmlformats.org/officeDocument/2006/relationships/hyperlink" Target="https://www.flaticon.com/free-icon/lesson_1575305?term=lessons&amp;page=1&amp;position=8&amp;origin=search&amp;related_id=1575305" TargetMode="External"/><Relationship Id="rId19" Type="http://schemas.openxmlformats.org/officeDocument/2006/relationships/hyperlink" Target="https://www.freepik.com/free-vector/background-abstract-line-digital-design-gradient-template_33002499.htm" TargetMode="External"/><Relationship Id="rId4" Type="http://schemas.openxmlformats.org/officeDocument/2006/relationships/image" Target="../media/image47.png"/><Relationship Id="rId9" Type="http://schemas.openxmlformats.org/officeDocument/2006/relationships/hyperlink" Target="https://www.flaticon.com/free-icon/example_10301557?term=examples&amp;page=1&amp;position=9&amp;origin=search&amp;related_id=10301557" TargetMode="External"/><Relationship Id="rId14" Type="http://schemas.openxmlformats.org/officeDocument/2006/relationships/hyperlink" Target="https://youtu.be/3TLjFhv9IRk?si=yCOl-7BvHTh9D4Et" TargetMode="External"/><Relationship Id="rId22"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53.png"/><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8.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9.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5" Type="http://schemas.openxmlformats.org/officeDocument/2006/relationships/image" Target="../media/image12.png"/><Relationship Id="rId10" Type="http://schemas.microsoft.com/office/2007/relationships/diagramDrawing" Target="../diagrams/drawing1.xml"/><Relationship Id="rId4" Type="http://schemas.openxmlformats.org/officeDocument/2006/relationships/image" Target="../media/image10.jpeg"/><Relationship Id="rId9" Type="http://schemas.openxmlformats.org/officeDocument/2006/relationships/diagramColors" Target="../diagrams/colors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slide" Target="slide21.xml"/><Relationship Id="rId3" Type="http://schemas.openxmlformats.org/officeDocument/2006/relationships/image" Target="../media/image9.jpeg"/><Relationship Id="rId7" Type="http://schemas.openxmlformats.org/officeDocument/2006/relationships/slide" Target="slide10.xml"/><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50.png"/><Relationship Id="rId5" Type="http://schemas.openxmlformats.org/officeDocument/2006/relationships/image" Target="../media/image13.png"/><Relationship Id="rId10" Type="http://schemas.openxmlformats.org/officeDocument/2006/relationships/slide" Target="slide130.xml"/><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D07CAC6B-2E3C-5ED0-663E-5DA72A346134}"/>
              </a:ext>
            </a:extLst>
          </p:cNvPr>
          <p:cNvSpPr txBox="1"/>
          <p:nvPr/>
        </p:nvSpPr>
        <p:spPr>
          <a:xfrm>
            <a:off x="-4494938" y="1167765"/>
            <a:ext cx="4248150" cy="2585323"/>
          </a:xfrm>
          <a:prstGeom prst="rect">
            <a:avLst/>
          </a:prstGeom>
          <a:solidFill>
            <a:schemeClr val="tx1">
              <a:alpha val="24000"/>
            </a:schemeClr>
          </a:solidFill>
        </p:spPr>
        <p:txBody>
          <a:bodyPr wrap="square" rtlCol="0">
            <a:spAutoFit/>
          </a:bodyPr>
          <a:lstStyle/>
          <a:p>
            <a:r>
              <a:rPr lang="en-US" sz="5400" dirty="0">
                <a:ln w="3175" cmpd="sng">
                  <a:solidFill>
                    <a:schemeClr val="bg1"/>
                  </a:solidFill>
                  <a:prstDash val="solid"/>
                </a:ln>
                <a:noFill/>
                <a:latin typeface="Montserrat" panose="00000500000000000000" charset="0"/>
                <a:cs typeface="Montserrat" panose="00000500000000000000" charset="0"/>
              </a:rPr>
              <a:t>When Less Becomes More</a:t>
            </a:r>
          </a:p>
        </p:txBody>
      </p:sp>
      <p:sp>
        <p:nvSpPr>
          <p:cNvPr id="3" name="Text Box 2">
            <a:extLst>
              <a:ext uri="{FF2B5EF4-FFF2-40B4-BE49-F238E27FC236}">
                <a16:creationId xmlns:a16="http://schemas.microsoft.com/office/drawing/2014/main" id="{BE3DC655-15BF-15F2-ADA5-37C74F10EB43}"/>
              </a:ext>
            </a:extLst>
          </p:cNvPr>
          <p:cNvSpPr txBox="1"/>
          <p:nvPr/>
        </p:nvSpPr>
        <p:spPr>
          <a:xfrm>
            <a:off x="12438421" y="4786630"/>
            <a:ext cx="3164205" cy="1754326"/>
          </a:xfrm>
          <a:prstGeom prst="rect">
            <a:avLst/>
          </a:prstGeom>
          <a:solidFill>
            <a:schemeClr val="tx1">
              <a:alpha val="24000"/>
            </a:schemeClr>
          </a:solidFill>
        </p:spPr>
        <p:txBody>
          <a:bodyPr wrap="square" rtlCol="0">
            <a:spAutoFit/>
          </a:bodyPr>
          <a:lstStyle/>
          <a:p>
            <a:r>
              <a:rPr lang="en-US" sz="5400" dirty="0">
                <a:ln w="12700" cmpd="sng">
                  <a:solidFill>
                    <a:schemeClr val="bg1"/>
                  </a:solidFill>
                  <a:prstDash val="solid"/>
                </a:ln>
                <a:noFill/>
                <a:latin typeface="Montserrat" panose="00000500000000000000" charset="0"/>
                <a:cs typeface="Montserrat" panose="00000500000000000000" charset="0"/>
              </a:rPr>
              <a:t>RATAN TATA</a:t>
            </a:r>
          </a:p>
        </p:txBody>
      </p:sp>
      <p:sp>
        <p:nvSpPr>
          <p:cNvPr id="7" name="Text Box 1">
            <a:extLst>
              <a:ext uri="{FF2B5EF4-FFF2-40B4-BE49-F238E27FC236}">
                <a16:creationId xmlns:a16="http://schemas.microsoft.com/office/drawing/2014/main" id="{2E49F1FA-5980-74F2-5DF3-40C91A9816FA}"/>
              </a:ext>
            </a:extLst>
          </p:cNvPr>
          <p:cNvSpPr txBox="1"/>
          <p:nvPr/>
        </p:nvSpPr>
        <p:spPr>
          <a:xfrm>
            <a:off x="-67377" y="7372175"/>
            <a:ext cx="1137920" cy="246221"/>
          </a:xfrm>
          <a:prstGeom prst="rect">
            <a:avLst/>
          </a:prstGeom>
          <a:solidFill>
            <a:schemeClr val="tx1">
              <a:alpha val="24000"/>
            </a:schemeClr>
          </a:solidFill>
        </p:spPr>
        <p:txBody>
          <a:bodyPr wrap="square" rtlCol="0">
            <a:spAutoFit/>
          </a:bodyPr>
          <a:lstStyle/>
          <a:p>
            <a:r>
              <a:rPr lang="en-US" sz="1000" dirty="0">
                <a:ln w="3175" cmpd="sng">
                  <a:solidFill>
                    <a:schemeClr val="bg1"/>
                  </a:solidFill>
                  <a:prstDash val="solid"/>
                </a:ln>
                <a:noFill/>
                <a:latin typeface="Montserrat" panose="00000500000000000000" charset="0"/>
                <a:cs typeface="Montserrat" panose="00000500000000000000" charset="0"/>
              </a:rPr>
              <a:t>    By Vardaan</a:t>
            </a:r>
          </a:p>
        </p:txBody>
      </p:sp>
      <p:pic>
        <p:nvPicPr>
          <p:cNvPr id="8" name="Picture 7">
            <a:extLst>
              <a:ext uri="{FF2B5EF4-FFF2-40B4-BE49-F238E27FC236}">
                <a16:creationId xmlns:a16="http://schemas.microsoft.com/office/drawing/2014/main" id="{148C977E-AFD4-24E0-228F-6E42A7AE3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7351938"/>
            <a:ext cx="286694" cy="28669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9055E97B-D89D-BE16-0D5D-ECEA3BF81B47}"/>
            </a:ext>
          </a:extLst>
        </p:cNvPr>
        <p:cNvGrpSpPr/>
        <p:nvPr/>
      </p:nvGrpSpPr>
      <p:grpSpPr>
        <a:xfrm>
          <a:off x="0" y="0"/>
          <a:ext cx="0" cy="0"/>
          <a:chOff x="0" y="0"/>
          <a:chExt cx="0" cy="0"/>
        </a:xfrm>
      </p:grpSpPr>
      <p:sp>
        <p:nvSpPr>
          <p:cNvPr id="13" name="Oval 12">
            <a:extLst>
              <a:ext uri="{FF2B5EF4-FFF2-40B4-BE49-F238E27FC236}">
                <a16:creationId xmlns:a16="http://schemas.microsoft.com/office/drawing/2014/main" id="{0FB8C8A6-4D90-0B6F-924F-1FDF641B9B21}"/>
              </a:ext>
            </a:extLst>
          </p:cNvPr>
          <p:cNvSpPr/>
          <p:nvPr/>
        </p:nvSpPr>
        <p:spPr>
          <a:xfrm>
            <a:off x="4965951" y="1953417"/>
            <a:ext cx="892629" cy="892629"/>
          </a:xfrm>
          <a:prstGeom prst="ellipse">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Became Chairman in </a:t>
            </a:r>
            <a:r>
              <a:rPr lang="en-US" sz="900" b="1" dirty="0">
                <a:solidFill>
                  <a:schemeClr val="tx1"/>
                </a:solidFill>
              </a:rPr>
              <a:t>1991</a:t>
            </a:r>
            <a:endParaRPr lang="en-US" sz="900" dirty="0">
              <a:solidFill>
                <a:schemeClr val="tx1"/>
              </a:solidFill>
            </a:endParaRPr>
          </a:p>
        </p:txBody>
      </p:sp>
      <p:sp>
        <p:nvSpPr>
          <p:cNvPr id="14" name="Oval 13">
            <a:extLst>
              <a:ext uri="{FF2B5EF4-FFF2-40B4-BE49-F238E27FC236}">
                <a16:creationId xmlns:a16="http://schemas.microsoft.com/office/drawing/2014/main" id="{9625C031-ADE6-D29C-7BF9-8EF990FB2C29}"/>
              </a:ext>
            </a:extLst>
          </p:cNvPr>
          <p:cNvSpPr/>
          <p:nvPr/>
        </p:nvSpPr>
        <p:spPr>
          <a:xfrm>
            <a:off x="6013284" y="1927350"/>
            <a:ext cx="1763484" cy="1763488"/>
          </a:xfrm>
          <a:prstGeom prst="ellipse">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Modernized the group with a new vision</a:t>
            </a:r>
          </a:p>
        </p:txBody>
      </p:sp>
      <p:sp>
        <p:nvSpPr>
          <p:cNvPr id="16" name="Oval 15">
            <a:extLst>
              <a:ext uri="{FF2B5EF4-FFF2-40B4-BE49-F238E27FC236}">
                <a16:creationId xmlns:a16="http://schemas.microsoft.com/office/drawing/2014/main" id="{4457D0E8-2377-5659-F44F-2BA325C67DAD}"/>
              </a:ext>
            </a:extLst>
          </p:cNvPr>
          <p:cNvSpPr/>
          <p:nvPr/>
        </p:nvSpPr>
        <p:spPr>
          <a:xfrm>
            <a:off x="6524912" y="3553695"/>
            <a:ext cx="1223490" cy="1223494"/>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Took over from J.R.D. Tata</a:t>
            </a:r>
          </a:p>
        </p:txBody>
      </p:sp>
      <p:sp>
        <p:nvSpPr>
          <p:cNvPr id="15" name="Oval 14">
            <a:extLst>
              <a:ext uri="{FF2B5EF4-FFF2-40B4-BE49-F238E27FC236}">
                <a16:creationId xmlns:a16="http://schemas.microsoft.com/office/drawing/2014/main" id="{3FD02CEA-49B7-A81D-D99A-D9107231E246}"/>
              </a:ext>
            </a:extLst>
          </p:cNvPr>
          <p:cNvSpPr/>
          <p:nvPr/>
        </p:nvSpPr>
        <p:spPr>
          <a:xfrm>
            <a:off x="4754099" y="3539999"/>
            <a:ext cx="1477324" cy="1477328"/>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Faced resistance from older executives</a:t>
            </a:r>
            <a:endParaRPr lang="en-US" sz="1400" dirty="0">
              <a:solidFill>
                <a:schemeClr val="tx1"/>
              </a:solidFill>
              <a:effectLst/>
            </a:endParaRPr>
          </a:p>
        </p:txBody>
      </p:sp>
      <p:sp>
        <p:nvSpPr>
          <p:cNvPr id="8" name="Text Box 1">
            <a:extLst>
              <a:ext uri="{FF2B5EF4-FFF2-40B4-BE49-F238E27FC236}">
                <a16:creationId xmlns:a16="http://schemas.microsoft.com/office/drawing/2014/main" id="{7FB2425F-4B28-6806-3B37-75066653C8B1}"/>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6" name="Oval 5">
            <a:extLst>
              <a:ext uri="{FF2B5EF4-FFF2-40B4-BE49-F238E27FC236}">
                <a16:creationId xmlns:a16="http://schemas.microsoft.com/office/drawing/2014/main" id="{FE3D8F62-AA0C-5624-1BAB-5F4966EF78D9}"/>
              </a:ext>
            </a:extLst>
          </p:cNvPr>
          <p:cNvSpPr/>
          <p:nvPr/>
        </p:nvSpPr>
        <p:spPr>
          <a:xfrm>
            <a:off x="4572000" y="1905000"/>
            <a:ext cx="3048000" cy="3048000"/>
          </a:xfrm>
          <a:prstGeom prst="ellipse">
            <a:avLst/>
          </a:prstGeom>
          <a:solidFill>
            <a:schemeClr val="accent4">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52F2CE-0DB7-6ED1-D31C-153D07E4F1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353" y="2362353"/>
            <a:ext cx="2133295" cy="2133295"/>
          </a:xfrm>
          <a:prstGeom prst="rect">
            <a:avLst/>
          </a:prstGeom>
        </p:spPr>
      </p:pic>
    </p:spTree>
    <p:extLst>
      <p:ext uri="{BB962C8B-B14F-4D97-AF65-F5344CB8AC3E}">
        <p14:creationId xmlns:p14="http://schemas.microsoft.com/office/powerpoint/2010/main" val="1483467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A7801279-2727-69BC-996D-F2E55C47045D}"/>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3BA98CE4-9204-FE1B-2D4E-18475E3DA932}"/>
              </a:ext>
            </a:extLst>
          </p:cNvPr>
          <p:cNvSpPr/>
          <p:nvPr/>
        </p:nvSpPr>
        <p:spPr>
          <a:xfrm>
            <a:off x="2547257" y="1632857"/>
            <a:ext cx="892629" cy="892629"/>
          </a:xfrm>
          <a:prstGeom prst="ellipse">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Became Chairman in </a:t>
            </a:r>
            <a:r>
              <a:rPr lang="en-US" sz="900" b="1" dirty="0">
                <a:solidFill>
                  <a:schemeClr val="tx1"/>
                </a:solidFill>
              </a:rPr>
              <a:t>1991</a:t>
            </a:r>
            <a:endParaRPr lang="en-US" sz="900" dirty="0">
              <a:solidFill>
                <a:schemeClr val="tx1"/>
              </a:solidFill>
            </a:endParaRPr>
          </a:p>
        </p:txBody>
      </p:sp>
      <p:sp>
        <p:nvSpPr>
          <p:cNvPr id="3" name="Oval 2">
            <a:extLst>
              <a:ext uri="{FF2B5EF4-FFF2-40B4-BE49-F238E27FC236}">
                <a16:creationId xmlns:a16="http://schemas.microsoft.com/office/drawing/2014/main" id="{A045E3D3-41BE-61EE-E38B-6390473DF598}"/>
              </a:ext>
            </a:extLst>
          </p:cNvPr>
          <p:cNvSpPr/>
          <p:nvPr/>
        </p:nvSpPr>
        <p:spPr>
          <a:xfrm>
            <a:off x="7717972" y="751113"/>
            <a:ext cx="1763484" cy="1763488"/>
          </a:xfrm>
          <a:prstGeom prst="ellipse">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Modernized the group with a new vision</a:t>
            </a:r>
          </a:p>
        </p:txBody>
      </p:sp>
      <p:sp>
        <p:nvSpPr>
          <p:cNvPr id="5" name="Oval 4">
            <a:extLst>
              <a:ext uri="{FF2B5EF4-FFF2-40B4-BE49-F238E27FC236}">
                <a16:creationId xmlns:a16="http://schemas.microsoft.com/office/drawing/2014/main" id="{76C08943-0C9E-3D98-C348-B231B3A46E2B}"/>
              </a:ext>
            </a:extLst>
          </p:cNvPr>
          <p:cNvSpPr/>
          <p:nvPr/>
        </p:nvSpPr>
        <p:spPr>
          <a:xfrm>
            <a:off x="2906488" y="4704776"/>
            <a:ext cx="1477324" cy="1477328"/>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Faced resistance from older executives</a:t>
            </a:r>
            <a:endParaRPr lang="en-US" sz="1400" dirty="0">
              <a:solidFill>
                <a:schemeClr val="tx1"/>
              </a:solidFill>
              <a:effectLst/>
            </a:endParaRPr>
          </a:p>
        </p:txBody>
      </p:sp>
      <p:sp>
        <p:nvSpPr>
          <p:cNvPr id="8" name="Oval 7">
            <a:extLst>
              <a:ext uri="{FF2B5EF4-FFF2-40B4-BE49-F238E27FC236}">
                <a16:creationId xmlns:a16="http://schemas.microsoft.com/office/drawing/2014/main" id="{97D7D9B7-47FE-A6E1-0500-C96791DF1601}"/>
              </a:ext>
            </a:extLst>
          </p:cNvPr>
          <p:cNvSpPr/>
          <p:nvPr/>
        </p:nvSpPr>
        <p:spPr>
          <a:xfrm>
            <a:off x="9326911" y="4201886"/>
            <a:ext cx="1223490" cy="1223494"/>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Took over from J.R.D. Tata</a:t>
            </a:r>
          </a:p>
        </p:txBody>
      </p:sp>
      <p:sp>
        <p:nvSpPr>
          <p:cNvPr id="7" name="Text Box 1">
            <a:extLst>
              <a:ext uri="{FF2B5EF4-FFF2-40B4-BE49-F238E27FC236}">
                <a16:creationId xmlns:a16="http://schemas.microsoft.com/office/drawing/2014/main" id="{96AC6FD3-6810-F803-BD14-DFB452A0AE7C}"/>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11" name="Text Box 1">
            <a:extLst>
              <a:ext uri="{FF2B5EF4-FFF2-40B4-BE49-F238E27FC236}">
                <a16:creationId xmlns:a16="http://schemas.microsoft.com/office/drawing/2014/main" id="{9CF4C18E-D317-2778-1CBB-992E863B46F7}"/>
              </a:ext>
            </a:extLst>
          </p:cNvPr>
          <p:cNvSpPr txBox="1"/>
          <p:nvPr/>
        </p:nvSpPr>
        <p:spPr>
          <a:xfrm>
            <a:off x="3154559" y="105850"/>
            <a:ext cx="588288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Ratan Tata’s Impact</a:t>
            </a:r>
          </a:p>
        </p:txBody>
      </p:sp>
      <p:sp>
        <p:nvSpPr>
          <p:cNvPr id="4" name="Oval 3">
            <a:extLst>
              <a:ext uri="{FF2B5EF4-FFF2-40B4-BE49-F238E27FC236}">
                <a16:creationId xmlns:a16="http://schemas.microsoft.com/office/drawing/2014/main" id="{AF9D4AB2-1F99-ACF9-649E-348C578E4885}"/>
              </a:ext>
            </a:extLst>
          </p:cNvPr>
          <p:cNvSpPr/>
          <p:nvPr/>
        </p:nvSpPr>
        <p:spPr>
          <a:xfrm>
            <a:off x="4572000" y="1905000"/>
            <a:ext cx="3048000" cy="3048000"/>
          </a:xfrm>
          <a:prstGeom prst="ellipse">
            <a:avLst/>
          </a:prstGeom>
          <a:solidFill>
            <a:schemeClr val="accent4">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4DD7C5D-D326-FBCA-D080-C7C54CAAD4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353" y="2362353"/>
            <a:ext cx="2133295" cy="2133295"/>
          </a:xfrm>
          <a:prstGeom prst="rect">
            <a:avLst/>
          </a:prstGeom>
        </p:spPr>
      </p:pic>
    </p:spTree>
    <p:extLst>
      <p:ext uri="{BB962C8B-B14F-4D97-AF65-F5344CB8AC3E}">
        <p14:creationId xmlns:p14="http://schemas.microsoft.com/office/powerpoint/2010/main" val="3884129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6EBD546C-5289-659C-2900-5F0BABCB55C2}"/>
            </a:ext>
          </a:extLst>
        </p:cNvPr>
        <p:cNvGrpSpPr/>
        <p:nvPr/>
      </p:nvGrpSpPr>
      <p:grpSpPr>
        <a:xfrm>
          <a:off x="0" y="0"/>
          <a:ext cx="0" cy="0"/>
          <a:chOff x="0" y="0"/>
          <a:chExt cx="0" cy="0"/>
        </a:xfrm>
      </p:grpSpPr>
      <p:sp>
        <p:nvSpPr>
          <p:cNvPr id="13" name="Oval 12">
            <a:extLst>
              <a:ext uri="{FF2B5EF4-FFF2-40B4-BE49-F238E27FC236}">
                <a16:creationId xmlns:a16="http://schemas.microsoft.com/office/drawing/2014/main" id="{201C31D2-D74F-91E2-613F-CFF0DC3C86A8}"/>
              </a:ext>
            </a:extLst>
          </p:cNvPr>
          <p:cNvSpPr/>
          <p:nvPr/>
        </p:nvSpPr>
        <p:spPr>
          <a:xfrm>
            <a:off x="4965951" y="1953417"/>
            <a:ext cx="892629" cy="892629"/>
          </a:xfrm>
          <a:prstGeom prst="ellipse">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Became Chairman in </a:t>
            </a:r>
            <a:r>
              <a:rPr lang="en-US" sz="900" b="1" dirty="0">
                <a:solidFill>
                  <a:schemeClr val="tx1"/>
                </a:solidFill>
              </a:rPr>
              <a:t>1991</a:t>
            </a:r>
            <a:endParaRPr lang="en-US" sz="900" dirty="0">
              <a:solidFill>
                <a:schemeClr val="tx1"/>
              </a:solidFill>
            </a:endParaRPr>
          </a:p>
        </p:txBody>
      </p:sp>
      <p:sp>
        <p:nvSpPr>
          <p:cNvPr id="14" name="Oval 13">
            <a:extLst>
              <a:ext uri="{FF2B5EF4-FFF2-40B4-BE49-F238E27FC236}">
                <a16:creationId xmlns:a16="http://schemas.microsoft.com/office/drawing/2014/main" id="{0113A559-8853-B8EA-2038-72787ED2300B}"/>
              </a:ext>
            </a:extLst>
          </p:cNvPr>
          <p:cNvSpPr/>
          <p:nvPr/>
        </p:nvSpPr>
        <p:spPr>
          <a:xfrm>
            <a:off x="6013284" y="1927350"/>
            <a:ext cx="1763484" cy="1763488"/>
          </a:xfrm>
          <a:prstGeom prst="ellipse">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Modernized the group with a new vision</a:t>
            </a:r>
          </a:p>
        </p:txBody>
      </p:sp>
      <p:sp>
        <p:nvSpPr>
          <p:cNvPr id="16" name="Oval 15">
            <a:extLst>
              <a:ext uri="{FF2B5EF4-FFF2-40B4-BE49-F238E27FC236}">
                <a16:creationId xmlns:a16="http://schemas.microsoft.com/office/drawing/2014/main" id="{714FB9EC-9601-8270-4A56-F9B6391E61BB}"/>
              </a:ext>
            </a:extLst>
          </p:cNvPr>
          <p:cNvSpPr/>
          <p:nvPr/>
        </p:nvSpPr>
        <p:spPr>
          <a:xfrm>
            <a:off x="6524912" y="3553695"/>
            <a:ext cx="1223490" cy="1223494"/>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Took over from J.R.D. Tata</a:t>
            </a:r>
          </a:p>
        </p:txBody>
      </p:sp>
      <p:sp>
        <p:nvSpPr>
          <p:cNvPr id="15" name="Oval 14">
            <a:extLst>
              <a:ext uri="{FF2B5EF4-FFF2-40B4-BE49-F238E27FC236}">
                <a16:creationId xmlns:a16="http://schemas.microsoft.com/office/drawing/2014/main" id="{525324C0-9EE0-6DE2-32EF-BD8CB7C5B583}"/>
              </a:ext>
            </a:extLst>
          </p:cNvPr>
          <p:cNvSpPr/>
          <p:nvPr/>
        </p:nvSpPr>
        <p:spPr>
          <a:xfrm>
            <a:off x="4754099" y="3539999"/>
            <a:ext cx="1477324" cy="1477328"/>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Faced resistance from older executives</a:t>
            </a:r>
            <a:endParaRPr lang="en-US" sz="1400" dirty="0">
              <a:solidFill>
                <a:schemeClr val="tx1"/>
              </a:solidFill>
              <a:effectLst/>
            </a:endParaRPr>
          </a:p>
        </p:txBody>
      </p:sp>
      <p:sp>
        <p:nvSpPr>
          <p:cNvPr id="8" name="Text Box 1">
            <a:extLst>
              <a:ext uri="{FF2B5EF4-FFF2-40B4-BE49-F238E27FC236}">
                <a16:creationId xmlns:a16="http://schemas.microsoft.com/office/drawing/2014/main" id="{AE1353CA-FDD1-F596-200A-63865C6932BD}"/>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6" name="Oval 5">
            <a:extLst>
              <a:ext uri="{FF2B5EF4-FFF2-40B4-BE49-F238E27FC236}">
                <a16:creationId xmlns:a16="http://schemas.microsoft.com/office/drawing/2014/main" id="{2B1EBF14-2DAF-F227-37F1-DD4C45A90CB0}"/>
              </a:ext>
            </a:extLst>
          </p:cNvPr>
          <p:cNvSpPr/>
          <p:nvPr/>
        </p:nvSpPr>
        <p:spPr>
          <a:xfrm>
            <a:off x="4572000" y="1905000"/>
            <a:ext cx="3048000" cy="3048000"/>
          </a:xfrm>
          <a:prstGeom prst="ellipse">
            <a:avLst/>
          </a:prstGeom>
          <a:solidFill>
            <a:schemeClr val="accent4">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9B0D548-0BBC-386A-3637-453D606FB6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353" y="2362353"/>
            <a:ext cx="2133295" cy="2133295"/>
          </a:xfrm>
          <a:prstGeom prst="rect">
            <a:avLst/>
          </a:prstGeom>
        </p:spPr>
      </p:pic>
    </p:spTree>
    <p:extLst>
      <p:ext uri="{BB962C8B-B14F-4D97-AF65-F5344CB8AC3E}">
        <p14:creationId xmlns:p14="http://schemas.microsoft.com/office/powerpoint/2010/main" val="2440591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DCCAA490-1BA1-764F-20F1-4E42358FAF8E}"/>
            </a:ext>
          </a:extLst>
        </p:cNvPr>
        <p:cNvGrpSpPr/>
        <p:nvPr/>
      </p:nvGrpSpPr>
      <p:grpSpPr>
        <a:xfrm>
          <a:off x="0" y="0"/>
          <a:ext cx="0" cy="0"/>
          <a:chOff x="0" y="0"/>
          <a:chExt cx="0" cy="0"/>
        </a:xfrm>
      </p:grpSpPr>
      <p:sp>
        <p:nvSpPr>
          <p:cNvPr id="36" name="Freeform: Shape 35">
            <a:extLst>
              <a:ext uri="{FF2B5EF4-FFF2-40B4-BE49-F238E27FC236}">
                <a16:creationId xmlns:a16="http://schemas.microsoft.com/office/drawing/2014/main" id="{27C5E611-3C5D-14E8-CB3E-A500B47585DA}"/>
              </a:ext>
            </a:extLst>
          </p:cNvPr>
          <p:cNvSpPr/>
          <p:nvPr/>
        </p:nvSpPr>
        <p:spPr>
          <a:xfrm rot="16200000">
            <a:off x="5178865" y="3424931"/>
            <a:ext cx="1159543" cy="32003"/>
          </a:xfrm>
          <a:custGeom>
            <a:avLst/>
            <a:gdLst>
              <a:gd name="csX0" fmla="*/ 0 w 1159543"/>
              <a:gd name="csY0" fmla="*/ 16001 h 32003"/>
              <a:gd name="csX1" fmla="*/ 1159543 w 1159543"/>
              <a:gd name="csY1" fmla="*/ 16001 h 32003"/>
            </a:gdLst>
            <a:ahLst/>
            <a:cxnLst>
              <a:cxn ang="0">
                <a:pos x="csX0" y="csY0"/>
              </a:cxn>
              <a:cxn ang="0">
                <a:pos x="csX1" y="csY1"/>
              </a:cxn>
            </a:cxnLst>
            <a:rect l="l" t="t" r="r" b="b"/>
            <a:pathLst>
              <a:path w="1159543" h="32003">
                <a:moveTo>
                  <a:pt x="0" y="16001"/>
                </a:moveTo>
                <a:lnTo>
                  <a:pt x="1159543"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63482" tIns="-12986" rIns="563483" bIns="-1298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38" name="Freeform: Shape 37">
            <a:extLst>
              <a:ext uri="{FF2B5EF4-FFF2-40B4-BE49-F238E27FC236}">
                <a16:creationId xmlns:a16="http://schemas.microsoft.com/office/drawing/2014/main" id="{913AE222-6D9B-CF2B-901A-BE685BDAF2E7}"/>
              </a:ext>
            </a:extLst>
          </p:cNvPr>
          <p:cNvSpPr/>
          <p:nvPr/>
        </p:nvSpPr>
        <p:spPr>
          <a:xfrm rot="20097339">
            <a:off x="4820575" y="3424931"/>
            <a:ext cx="1876122" cy="32003"/>
          </a:xfrm>
          <a:custGeom>
            <a:avLst/>
            <a:gdLst>
              <a:gd name="csX0" fmla="*/ 0 w 1876122"/>
              <a:gd name="csY0" fmla="*/ 16001 h 32003"/>
              <a:gd name="csX1" fmla="*/ 1876122 w 1876122"/>
              <a:gd name="csY1" fmla="*/ 16001 h 32003"/>
            </a:gdLst>
            <a:ahLst/>
            <a:cxnLst>
              <a:cxn ang="0">
                <a:pos x="csX0" y="csY0"/>
              </a:cxn>
              <a:cxn ang="0">
                <a:pos x="csX1" y="csY1"/>
              </a:cxn>
            </a:cxnLst>
            <a:rect l="l" t="t" r="r" b="b"/>
            <a:pathLst>
              <a:path w="1876122" h="32003">
                <a:moveTo>
                  <a:pt x="0" y="16001"/>
                </a:moveTo>
                <a:lnTo>
                  <a:pt x="1876122"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03857" tIns="-30902" rIns="903858" bIns="-30902"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0" name="Freeform: Shape 39">
            <a:extLst>
              <a:ext uri="{FF2B5EF4-FFF2-40B4-BE49-F238E27FC236}">
                <a16:creationId xmlns:a16="http://schemas.microsoft.com/office/drawing/2014/main" id="{6D6E8D5C-7502-6B35-B8CC-EC2172AE3EDA}"/>
              </a:ext>
            </a:extLst>
          </p:cNvPr>
          <p:cNvSpPr/>
          <p:nvPr/>
        </p:nvSpPr>
        <p:spPr>
          <a:xfrm rot="1308099">
            <a:off x="4835656" y="3424931"/>
            <a:ext cx="1845960" cy="32003"/>
          </a:xfrm>
          <a:custGeom>
            <a:avLst/>
            <a:gdLst>
              <a:gd name="csX0" fmla="*/ 0 w 1845960"/>
              <a:gd name="csY0" fmla="*/ 16001 h 32003"/>
              <a:gd name="csX1" fmla="*/ 1845960 w 1845960"/>
              <a:gd name="csY1" fmla="*/ 16001 h 32003"/>
            </a:gdLst>
            <a:ahLst/>
            <a:cxnLst>
              <a:cxn ang="0">
                <a:pos x="csX0" y="csY0"/>
              </a:cxn>
              <a:cxn ang="0">
                <a:pos x="csX1" y="csY1"/>
              </a:cxn>
            </a:cxnLst>
            <a:rect l="l" t="t" r="r" b="b"/>
            <a:pathLst>
              <a:path w="1845960" h="32003">
                <a:moveTo>
                  <a:pt x="0" y="16001"/>
                </a:moveTo>
                <a:lnTo>
                  <a:pt x="1845960"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89532" tIns="-30148" rIns="889529" bIns="-30148"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2" name="Freeform: Shape 41">
            <a:extLst>
              <a:ext uri="{FF2B5EF4-FFF2-40B4-BE49-F238E27FC236}">
                <a16:creationId xmlns:a16="http://schemas.microsoft.com/office/drawing/2014/main" id="{5D6236AC-03E5-589B-A6D5-4955CDC2DC65}"/>
              </a:ext>
            </a:extLst>
          </p:cNvPr>
          <p:cNvSpPr/>
          <p:nvPr/>
        </p:nvSpPr>
        <p:spPr>
          <a:xfrm rot="16271076">
            <a:off x="5126805" y="3424930"/>
            <a:ext cx="1263662" cy="32004"/>
          </a:xfrm>
          <a:custGeom>
            <a:avLst/>
            <a:gdLst>
              <a:gd name="csX0" fmla="*/ 0 w 1263661"/>
              <a:gd name="csY0" fmla="*/ 16001 h 32003"/>
              <a:gd name="csX1" fmla="*/ 1263661 w 1263661"/>
              <a:gd name="csY1" fmla="*/ 16001 h 32003"/>
            </a:gdLst>
            <a:ahLst/>
            <a:cxnLst>
              <a:cxn ang="0">
                <a:pos x="csX0" y="csY0"/>
              </a:cxn>
              <a:cxn ang="0">
                <a:pos x="csX1" y="csY1"/>
              </a:cxn>
            </a:cxnLst>
            <a:rect l="l" t="t" r="r" b="b"/>
            <a:pathLst>
              <a:path w="1263661" h="32003">
                <a:moveTo>
                  <a:pt x="1263661"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12938" tIns="-15590" rIns="612940" bIns="-15590"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44" name="Freeform: Shape 43">
            <a:extLst>
              <a:ext uri="{FF2B5EF4-FFF2-40B4-BE49-F238E27FC236}">
                <a16:creationId xmlns:a16="http://schemas.microsoft.com/office/drawing/2014/main" id="{9FB4E4C1-202D-A41C-E4C2-27D3A231AD3D}"/>
              </a:ext>
            </a:extLst>
          </p:cNvPr>
          <p:cNvSpPr/>
          <p:nvPr/>
        </p:nvSpPr>
        <p:spPr>
          <a:xfrm rot="20104994">
            <a:off x="4521086" y="3424930"/>
            <a:ext cx="2475100" cy="32004"/>
          </a:xfrm>
          <a:custGeom>
            <a:avLst/>
            <a:gdLst>
              <a:gd name="csX0" fmla="*/ 0 w 2475100"/>
              <a:gd name="csY0" fmla="*/ 16001 h 32003"/>
              <a:gd name="csX1" fmla="*/ 2475100 w 2475100"/>
              <a:gd name="csY1" fmla="*/ 16001 h 32003"/>
            </a:gdLst>
            <a:ahLst/>
            <a:cxnLst>
              <a:cxn ang="0">
                <a:pos x="csX0" y="csY0"/>
              </a:cxn>
              <a:cxn ang="0">
                <a:pos x="csX1" y="csY1"/>
              </a:cxn>
            </a:cxnLst>
            <a:rect l="l" t="t" r="r" b="b"/>
            <a:pathLst>
              <a:path w="2475100" h="32003">
                <a:moveTo>
                  <a:pt x="2475100"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88372" tIns="-45874" rIns="1188372" bIns="-45878" numCol="1" spcCol="1270" anchor="ctr" anchorCtr="0">
            <a:noAutofit/>
          </a:bodyPr>
          <a:lstStyle/>
          <a:p>
            <a:pPr marL="0" lvl="0" indent="0" algn="ctr" defTabSz="355600">
              <a:lnSpc>
                <a:spcPct val="90000"/>
              </a:lnSpc>
              <a:spcBef>
                <a:spcPct val="0"/>
              </a:spcBef>
              <a:spcAft>
                <a:spcPct val="35000"/>
              </a:spcAft>
              <a:buNone/>
            </a:pPr>
            <a:endParaRPr lang="en-US" sz="800" kern="1200"/>
          </a:p>
        </p:txBody>
      </p:sp>
      <p:sp>
        <p:nvSpPr>
          <p:cNvPr id="46" name="Freeform: Shape 45">
            <a:extLst>
              <a:ext uri="{FF2B5EF4-FFF2-40B4-BE49-F238E27FC236}">
                <a16:creationId xmlns:a16="http://schemas.microsoft.com/office/drawing/2014/main" id="{BB9FF3D7-84DE-CCB1-270D-3E5983305479}"/>
              </a:ext>
            </a:extLst>
          </p:cNvPr>
          <p:cNvSpPr/>
          <p:nvPr/>
        </p:nvSpPr>
        <p:spPr>
          <a:xfrm rot="1780127">
            <a:off x="4828364" y="3424930"/>
            <a:ext cx="1860544" cy="32004"/>
          </a:xfrm>
          <a:custGeom>
            <a:avLst/>
            <a:gdLst>
              <a:gd name="csX0" fmla="*/ 0 w 1860544"/>
              <a:gd name="csY0" fmla="*/ 16001 h 32003"/>
              <a:gd name="csX1" fmla="*/ 1860544 w 1860544"/>
              <a:gd name="csY1" fmla="*/ 16001 h 32003"/>
            </a:gdLst>
            <a:ahLst/>
            <a:cxnLst>
              <a:cxn ang="0">
                <a:pos x="csX0" y="csY0"/>
              </a:cxn>
              <a:cxn ang="0">
                <a:pos x="csX1" y="csY1"/>
              </a:cxn>
            </a:cxnLst>
            <a:rect l="l" t="t" r="r" b="b"/>
            <a:pathLst>
              <a:path w="1860544" h="32003">
                <a:moveTo>
                  <a:pt x="1860544"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96458" tIns="-30511" rIns="896458" bIns="-30513" numCol="1" spcCol="1270" anchor="ctr" anchorCtr="0">
            <a:noAutofit/>
          </a:bodyPr>
          <a:lstStyle/>
          <a:p>
            <a:pPr marL="0" lvl="0" indent="0" algn="ctr" defTabSz="266700">
              <a:lnSpc>
                <a:spcPct val="90000"/>
              </a:lnSpc>
              <a:spcBef>
                <a:spcPct val="0"/>
              </a:spcBef>
              <a:spcAft>
                <a:spcPct val="35000"/>
              </a:spcAft>
              <a:buNone/>
            </a:pPr>
            <a:endParaRPr lang="en-US" sz="600" kern="1200"/>
          </a:p>
        </p:txBody>
      </p:sp>
      <p:grpSp>
        <p:nvGrpSpPr>
          <p:cNvPr id="2" name="Group 1">
            <a:extLst>
              <a:ext uri="{FF2B5EF4-FFF2-40B4-BE49-F238E27FC236}">
                <a16:creationId xmlns:a16="http://schemas.microsoft.com/office/drawing/2014/main" id="{E5E9C53B-C8EB-E276-70FD-40D647406D29}"/>
              </a:ext>
            </a:extLst>
          </p:cNvPr>
          <p:cNvGrpSpPr/>
          <p:nvPr/>
        </p:nvGrpSpPr>
        <p:grpSpPr>
          <a:xfrm>
            <a:off x="4928032" y="2610328"/>
            <a:ext cx="1661209" cy="1661209"/>
            <a:chOff x="1623347" y="4201891"/>
            <a:chExt cx="1661209" cy="1661209"/>
          </a:xfrm>
        </p:grpSpPr>
        <p:sp>
          <p:nvSpPr>
            <p:cNvPr id="45" name="Freeform: Shape 44">
              <a:extLst>
                <a:ext uri="{FF2B5EF4-FFF2-40B4-BE49-F238E27FC236}">
                  <a16:creationId xmlns:a16="http://schemas.microsoft.com/office/drawing/2014/main" id="{AC0D2EBF-912A-6305-E824-773A1143E654}"/>
                </a:ext>
              </a:extLst>
            </p:cNvPr>
            <p:cNvSpPr/>
            <p:nvPr/>
          </p:nvSpPr>
          <p:spPr>
            <a:xfrm>
              <a:off x="1623347" y="4201891"/>
              <a:ext cx="1661209" cy="1661209"/>
            </a:xfrm>
            <a:custGeom>
              <a:avLst/>
              <a:gdLst>
                <a:gd name="csX0" fmla="*/ 0 w 1661209"/>
                <a:gd name="csY0" fmla="*/ 830605 h 1661209"/>
                <a:gd name="csX1" fmla="*/ 830605 w 1661209"/>
                <a:gd name="csY1" fmla="*/ 0 h 1661209"/>
                <a:gd name="csX2" fmla="*/ 1661210 w 1661209"/>
                <a:gd name="csY2" fmla="*/ 830605 h 1661209"/>
                <a:gd name="csX3" fmla="*/ 830605 w 1661209"/>
                <a:gd name="csY3" fmla="*/ 1661210 h 1661209"/>
                <a:gd name="csX4" fmla="*/ 0 w 1661209"/>
                <a:gd name="csY4" fmla="*/ 830605 h 1661209"/>
              </a:gdLst>
              <a:ahLst/>
              <a:cxnLst>
                <a:cxn ang="0">
                  <a:pos x="csX0" y="csY0"/>
                </a:cxn>
                <a:cxn ang="0">
                  <a:pos x="csX1" y="csY1"/>
                </a:cxn>
                <a:cxn ang="0">
                  <a:pos x="csX2" y="csY2"/>
                </a:cxn>
                <a:cxn ang="0">
                  <a:pos x="csX3" y="csY3"/>
                </a:cxn>
                <a:cxn ang="0">
                  <a:pos x="csX4" y="csY4"/>
                </a:cxn>
              </a:cxnLst>
              <a:rect l="l" t="t" r="r" b="b"/>
              <a:pathLst>
                <a:path w="1661209" h="1661209">
                  <a:moveTo>
                    <a:pt x="0" y="830605"/>
                  </a:moveTo>
                  <a:cubicBezTo>
                    <a:pt x="0" y="371875"/>
                    <a:pt x="371875" y="0"/>
                    <a:pt x="830605" y="0"/>
                  </a:cubicBezTo>
                  <a:cubicBezTo>
                    <a:pt x="1289335" y="0"/>
                    <a:pt x="1661210" y="371875"/>
                    <a:pt x="1661210" y="830605"/>
                  </a:cubicBezTo>
                  <a:cubicBezTo>
                    <a:pt x="1661210" y="1289335"/>
                    <a:pt x="1289335" y="1661210"/>
                    <a:pt x="830605" y="1661210"/>
                  </a:cubicBezTo>
                  <a:cubicBezTo>
                    <a:pt x="371875" y="1661210"/>
                    <a:pt x="0" y="1289335"/>
                    <a:pt x="0" y="83060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553" tIns="284553" rIns="284553" bIns="284553"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49" name="Picture 48" descr="Explore Tata Consultancy Services Ltd ESG score, report and breaking news">
              <a:extLst>
                <a:ext uri="{FF2B5EF4-FFF2-40B4-BE49-F238E27FC236}">
                  <a16:creationId xmlns:a16="http://schemas.microsoft.com/office/drawing/2014/main" id="{B77D98A8-B57D-1F39-BD98-D6CB77F1A48F}"/>
                </a:ext>
              </a:extLst>
            </p:cNvPr>
            <p:cNvPicPr>
              <a:picLocks noChangeAspect="1"/>
            </p:cNvPicPr>
            <p:nvPr/>
          </p:nvPicPr>
          <p:blipFill>
            <a:blip r:embed="rId4"/>
            <a:stretch>
              <a:fillRect/>
            </a:stretch>
          </p:blipFill>
          <p:spPr>
            <a:xfrm>
              <a:off x="1820089" y="4410060"/>
              <a:ext cx="1244869" cy="1244869"/>
            </a:xfrm>
            <a:prstGeom prst="rect">
              <a:avLst/>
            </a:prstGeom>
          </p:spPr>
        </p:pic>
      </p:grpSp>
      <p:grpSp>
        <p:nvGrpSpPr>
          <p:cNvPr id="4" name="Group 3">
            <a:extLst>
              <a:ext uri="{FF2B5EF4-FFF2-40B4-BE49-F238E27FC236}">
                <a16:creationId xmlns:a16="http://schemas.microsoft.com/office/drawing/2014/main" id="{9294DA54-2530-A5C3-46D7-D1C1AB52DC20}"/>
              </a:ext>
            </a:extLst>
          </p:cNvPr>
          <p:cNvGrpSpPr/>
          <p:nvPr/>
        </p:nvGrpSpPr>
        <p:grpSpPr>
          <a:xfrm>
            <a:off x="4994653" y="2704288"/>
            <a:ext cx="1527966" cy="1473288"/>
            <a:chOff x="8361902" y="3826878"/>
            <a:chExt cx="1527966" cy="1473288"/>
          </a:xfrm>
        </p:grpSpPr>
        <p:sp>
          <p:nvSpPr>
            <p:cNvPr id="41" name="Freeform: Shape 40">
              <a:extLst>
                <a:ext uri="{FF2B5EF4-FFF2-40B4-BE49-F238E27FC236}">
                  <a16:creationId xmlns:a16="http://schemas.microsoft.com/office/drawing/2014/main" id="{E866EDB6-E9BB-ECF0-39CC-F2689DB21CD3}"/>
                </a:ext>
              </a:extLst>
            </p:cNvPr>
            <p:cNvSpPr/>
            <p:nvPr/>
          </p:nvSpPr>
          <p:spPr>
            <a:xfrm>
              <a:off x="8416580" y="3826878"/>
              <a:ext cx="1473288" cy="1473288"/>
            </a:xfrm>
            <a:custGeom>
              <a:avLst/>
              <a:gdLst>
                <a:gd name="csX0" fmla="*/ 0 w 1473288"/>
                <a:gd name="csY0" fmla="*/ 736644 h 1473288"/>
                <a:gd name="csX1" fmla="*/ 736644 w 1473288"/>
                <a:gd name="csY1" fmla="*/ 0 h 1473288"/>
                <a:gd name="csX2" fmla="*/ 1473288 w 1473288"/>
                <a:gd name="csY2" fmla="*/ 736644 h 1473288"/>
                <a:gd name="csX3" fmla="*/ 736644 w 1473288"/>
                <a:gd name="csY3" fmla="*/ 1473288 h 1473288"/>
                <a:gd name="csX4" fmla="*/ 0 w 1473288"/>
                <a:gd name="csY4" fmla="*/ 736644 h 1473288"/>
              </a:gdLst>
              <a:ahLst/>
              <a:cxnLst>
                <a:cxn ang="0">
                  <a:pos x="csX0" y="csY0"/>
                </a:cxn>
                <a:cxn ang="0">
                  <a:pos x="csX1" y="csY1"/>
                </a:cxn>
                <a:cxn ang="0">
                  <a:pos x="csX2" y="csY2"/>
                </a:cxn>
                <a:cxn ang="0">
                  <a:pos x="csX3" y="csY3"/>
                </a:cxn>
                <a:cxn ang="0">
                  <a:pos x="csX4" y="csY4"/>
                </a:cxn>
              </a:cxnLst>
              <a:rect l="l" t="t" r="r" b="b"/>
              <a:pathLst>
                <a:path w="1473288" h="1473288">
                  <a:moveTo>
                    <a:pt x="0" y="736644"/>
                  </a:moveTo>
                  <a:cubicBezTo>
                    <a:pt x="0" y="329807"/>
                    <a:pt x="329807" y="0"/>
                    <a:pt x="736644" y="0"/>
                  </a:cubicBezTo>
                  <a:cubicBezTo>
                    <a:pt x="1143481" y="0"/>
                    <a:pt x="1473288" y="329807"/>
                    <a:pt x="1473288" y="736644"/>
                  </a:cubicBezTo>
                  <a:cubicBezTo>
                    <a:pt x="1473288" y="1143481"/>
                    <a:pt x="1143481" y="1473288"/>
                    <a:pt x="736644" y="1473288"/>
                  </a:cubicBezTo>
                  <a:cubicBezTo>
                    <a:pt x="329807" y="1473288"/>
                    <a:pt x="0" y="1143481"/>
                    <a:pt x="0" y="736644"/>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348" tIns="237348" rIns="237348" bIns="237348" numCol="1" spcCol="1270" anchor="ctr" anchorCtr="0">
              <a:noAutofit/>
            </a:bodyPr>
            <a:lstStyle/>
            <a:p>
              <a:pPr marL="0" lvl="0" indent="0" algn="ctr" defTabSz="1511300">
                <a:lnSpc>
                  <a:spcPct val="90000"/>
                </a:lnSpc>
                <a:spcBef>
                  <a:spcPct val="0"/>
                </a:spcBef>
                <a:spcAft>
                  <a:spcPct val="35000"/>
                </a:spcAft>
                <a:buNone/>
              </a:pPr>
              <a:endParaRPr lang="en-US" sz="3400" kern="1200" dirty="0"/>
            </a:p>
          </p:txBody>
        </p:sp>
        <p:pic>
          <p:nvPicPr>
            <p:cNvPr id="54" name="Picture 53">
              <a:extLst>
                <a:ext uri="{FF2B5EF4-FFF2-40B4-BE49-F238E27FC236}">
                  <a16:creationId xmlns:a16="http://schemas.microsoft.com/office/drawing/2014/main" id="{46369B34-696C-A755-335E-5C14936E9A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1902" y="3958018"/>
              <a:ext cx="1526983" cy="1236857"/>
            </a:xfrm>
            <a:prstGeom prst="rect">
              <a:avLst/>
            </a:prstGeom>
          </p:spPr>
        </p:pic>
      </p:grpSp>
      <p:grpSp>
        <p:nvGrpSpPr>
          <p:cNvPr id="3" name="Group 2">
            <a:extLst>
              <a:ext uri="{FF2B5EF4-FFF2-40B4-BE49-F238E27FC236}">
                <a16:creationId xmlns:a16="http://schemas.microsoft.com/office/drawing/2014/main" id="{57B9F292-40F3-8B0E-E661-FCB7C886B2EA}"/>
              </a:ext>
            </a:extLst>
          </p:cNvPr>
          <p:cNvGrpSpPr/>
          <p:nvPr/>
        </p:nvGrpSpPr>
        <p:grpSpPr>
          <a:xfrm>
            <a:off x="4945382" y="2668846"/>
            <a:ext cx="1626508" cy="1544173"/>
            <a:chOff x="5267145" y="5313826"/>
            <a:chExt cx="1626508" cy="1544173"/>
          </a:xfrm>
        </p:grpSpPr>
        <p:sp>
          <p:nvSpPr>
            <p:cNvPr id="43" name="Freeform: Shape 42">
              <a:extLst>
                <a:ext uri="{FF2B5EF4-FFF2-40B4-BE49-F238E27FC236}">
                  <a16:creationId xmlns:a16="http://schemas.microsoft.com/office/drawing/2014/main" id="{72849481-103F-7756-1D6F-AD04CD5A9C5D}"/>
                </a:ext>
              </a:extLst>
            </p:cNvPr>
            <p:cNvSpPr/>
            <p:nvPr/>
          </p:nvSpPr>
          <p:spPr>
            <a:xfrm>
              <a:off x="5267145" y="5313826"/>
              <a:ext cx="1544173" cy="1544173"/>
            </a:xfrm>
            <a:custGeom>
              <a:avLst/>
              <a:gdLst>
                <a:gd name="csX0" fmla="*/ 0 w 1544173"/>
                <a:gd name="csY0" fmla="*/ 772087 h 1544173"/>
                <a:gd name="csX1" fmla="*/ 772087 w 1544173"/>
                <a:gd name="csY1" fmla="*/ 0 h 1544173"/>
                <a:gd name="csX2" fmla="*/ 1544174 w 1544173"/>
                <a:gd name="csY2" fmla="*/ 772087 h 1544173"/>
                <a:gd name="csX3" fmla="*/ 772087 w 1544173"/>
                <a:gd name="csY3" fmla="*/ 1544174 h 1544173"/>
                <a:gd name="csX4" fmla="*/ 0 w 1544173"/>
                <a:gd name="csY4" fmla="*/ 772087 h 1544173"/>
              </a:gdLst>
              <a:ahLst/>
              <a:cxnLst>
                <a:cxn ang="0">
                  <a:pos x="csX0" y="csY0"/>
                </a:cxn>
                <a:cxn ang="0">
                  <a:pos x="csX1" y="csY1"/>
                </a:cxn>
                <a:cxn ang="0">
                  <a:pos x="csX2" y="csY2"/>
                </a:cxn>
                <a:cxn ang="0">
                  <a:pos x="csX3" y="csY3"/>
                </a:cxn>
                <a:cxn ang="0">
                  <a:pos x="csX4" y="csY4"/>
                </a:cxn>
              </a:cxnLst>
              <a:rect l="l" t="t" r="r" b="b"/>
              <a:pathLst>
                <a:path w="1544173" h="1544173">
                  <a:moveTo>
                    <a:pt x="0" y="772087"/>
                  </a:moveTo>
                  <a:cubicBezTo>
                    <a:pt x="0" y="345675"/>
                    <a:pt x="345675" y="0"/>
                    <a:pt x="772087" y="0"/>
                  </a:cubicBezTo>
                  <a:cubicBezTo>
                    <a:pt x="1198499" y="0"/>
                    <a:pt x="1544174" y="345675"/>
                    <a:pt x="1544174" y="772087"/>
                  </a:cubicBezTo>
                  <a:cubicBezTo>
                    <a:pt x="1544174" y="1198499"/>
                    <a:pt x="1198499" y="1544174"/>
                    <a:pt x="772087" y="1544174"/>
                  </a:cubicBezTo>
                  <a:cubicBezTo>
                    <a:pt x="345675" y="1544174"/>
                    <a:pt x="0" y="1198499"/>
                    <a:pt x="0" y="772087"/>
                  </a:cubicBez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414" tIns="267414" rIns="267414" bIns="267414"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6" name="Picture 55">
              <a:extLst>
                <a:ext uri="{FF2B5EF4-FFF2-40B4-BE49-F238E27FC236}">
                  <a16:creationId xmlns:a16="http://schemas.microsoft.com/office/drawing/2014/main" id="{BCB18B1A-B0B9-830A-23D6-4D68E4D0747D}"/>
                </a:ext>
              </a:extLst>
            </p:cNvPr>
            <p:cNvPicPr>
              <a:picLocks noChangeAspect="1"/>
            </p:cNvPicPr>
            <p:nvPr/>
          </p:nvPicPr>
          <p:blipFill>
            <a:blip r:embed="rId6">
              <a:extLst>
                <a:ext uri="{28A0092B-C50C-407E-A947-70E740481C1C}">
                  <a14:useLocalDpi xmlns:a14="http://schemas.microsoft.com/office/drawing/2010/main" val="0"/>
                </a:ext>
              </a:extLst>
            </a:blip>
            <a:srcRect l="-3821" t="31061" b="21983"/>
            <a:stretch>
              <a:fillRect/>
            </a:stretch>
          </p:blipFill>
          <p:spPr>
            <a:xfrm>
              <a:off x="5327744" y="5520378"/>
              <a:ext cx="1316339" cy="570847"/>
            </a:xfrm>
            <a:prstGeom prst="rect">
              <a:avLst/>
            </a:prstGeom>
          </p:spPr>
        </p:pic>
        <p:pic>
          <p:nvPicPr>
            <p:cNvPr id="58" name="Picture 57">
              <a:extLst>
                <a:ext uri="{FF2B5EF4-FFF2-40B4-BE49-F238E27FC236}">
                  <a16:creationId xmlns:a16="http://schemas.microsoft.com/office/drawing/2014/main" id="{62865561-3F77-B687-C570-F56EF18B4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7744" y="5890485"/>
              <a:ext cx="1565909" cy="795041"/>
            </a:xfrm>
            <a:prstGeom prst="rect">
              <a:avLst/>
            </a:prstGeom>
          </p:spPr>
        </p:pic>
      </p:grpSp>
      <p:grpSp>
        <p:nvGrpSpPr>
          <p:cNvPr id="12" name="Group 11">
            <a:extLst>
              <a:ext uri="{FF2B5EF4-FFF2-40B4-BE49-F238E27FC236}">
                <a16:creationId xmlns:a16="http://schemas.microsoft.com/office/drawing/2014/main" id="{04A70772-F638-C215-DD01-F075D0D7972C}"/>
              </a:ext>
            </a:extLst>
          </p:cNvPr>
          <p:cNvGrpSpPr/>
          <p:nvPr/>
        </p:nvGrpSpPr>
        <p:grpSpPr>
          <a:xfrm>
            <a:off x="5009124" y="2691420"/>
            <a:ext cx="1499025" cy="1499025"/>
            <a:chOff x="5216209" y="23865"/>
            <a:chExt cx="1499025" cy="1499025"/>
          </a:xfrm>
        </p:grpSpPr>
        <p:grpSp>
          <p:nvGrpSpPr>
            <p:cNvPr id="6" name="Group 5">
              <a:extLst>
                <a:ext uri="{FF2B5EF4-FFF2-40B4-BE49-F238E27FC236}">
                  <a16:creationId xmlns:a16="http://schemas.microsoft.com/office/drawing/2014/main" id="{A53C6487-FBB4-9F4B-95FD-C769853FB4CB}"/>
                </a:ext>
              </a:extLst>
            </p:cNvPr>
            <p:cNvGrpSpPr/>
            <p:nvPr/>
          </p:nvGrpSpPr>
          <p:grpSpPr>
            <a:xfrm>
              <a:off x="5216209" y="23865"/>
              <a:ext cx="1499025" cy="1499025"/>
              <a:chOff x="5729008" y="0"/>
              <a:chExt cx="1499025" cy="1499025"/>
            </a:xfrm>
          </p:grpSpPr>
          <p:sp>
            <p:nvSpPr>
              <p:cNvPr id="37" name="Freeform: Shape 36">
                <a:extLst>
                  <a:ext uri="{FF2B5EF4-FFF2-40B4-BE49-F238E27FC236}">
                    <a16:creationId xmlns:a16="http://schemas.microsoft.com/office/drawing/2014/main" id="{B8C1D572-D8FF-8798-9DD5-BA093B806DB1}"/>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60" name="Picture 59">
                <a:extLst>
                  <a:ext uri="{FF2B5EF4-FFF2-40B4-BE49-F238E27FC236}">
                    <a16:creationId xmlns:a16="http://schemas.microsoft.com/office/drawing/2014/main" id="{84DD36F7-5B4A-7B02-FC2D-9672EF68B5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sp>
          <p:nvSpPr>
            <p:cNvPr id="9" name="Oval 8">
              <a:extLst>
                <a:ext uri="{FF2B5EF4-FFF2-40B4-BE49-F238E27FC236}">
                  <a16:creationId xmlns:a16="http://schemas.microsoft.com/office/drawing/2014/main" id="{A84D7F28-60B1-377F-F458-90C86152905D}"/>
                </a:ext>
              </a:extLst>
            </p:cNvPr>
            <p:cNvSpPr/>
            <p:nvPr/>
          </p:nvSpPr>
          <p:spPr>
            <a:xfrm>
              <a:off x="6507358" y="290981"/>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848181B-97C5-5243-4691-46614AB2FECF}"/>
              </a:ext>
            </a:extLst>
          </p:cNvPr>
          <p:cNvGrpSpPr/>
          <p:nvPr/>
        </p:nvGrpSpPr>
        <p:grpSpPr>
          <a:xfrm>
            <a:off x="5038458" y="2720754"/>
            <a:ext cx="1440356" cy="1440356"/>
            <a:chOff x="2516392" y="991515"/>
            <a:chExt cx="1440356" cy="1440356"/>
          </a:xfrm>
        </p:grpSpPr>
        <p:grpSp>
          <p:nvGrpSpPr>
            <p:cNvPr id="7" name="Group 6">
              <a:extLst>
                <a:ext uri="{FF2B5EF4-FFF2-40B4-BE49-F238E27FC236}">
                  <a16:creationId xmlns:a16="http://schemas.microsoft.com/office/drawing/2014/main" id="{F5B7A069-19E7-87CF-9127-A253927FC2F0}"/>
                </a:ext>
              </a:extLst>
            </p:cNvPr>
            <p:cNvGrpSpPr/>
            <p:nvPr/>
          </p:nvGrpSpPr>
          <p:grpSpPr>
            <a:xfrm>
              <a:off x="2516392" y="991515"/>
              <a:ext cx="1440356" cy="1440356"/>
              <a:chOff x="2516392" y="991515"/>
              <a:chExt cx="1440356" cy="1440356"/>
            </a:xfrm>
          </p:grpSpPr>
          <p:sp>
            <p:nvSpPr>
              <p:cNvPr id="47" name="Freeform: Shape 46">
                <a:extLst>
                  <a:ext uri="{FF2B5EF4-FFF2-40B4-BE49-F238E27FC236}">
                    <a16:creationId xmlns:a16="http://schemas.microsoft.com/office/drawing/2014/main" id="{20BDCFE5-B3DC-809B-5B4A-CA7CD440A321}"/>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62" name="Picture 61">
                <a:extLst>
                  <a:ext uri="{FF2B5EF4-FFF2-40B4-BE49-F238E27FC236}">
                    <a16:creationId xmlns:a16="http://schemas.microsoft.com/office/drawing/2014/main" id="{145C10E1-49DD-3921-0AA9-9293666994AE}"/>
                  </a:ext>
                </a:extLst>
              </p:cNvPr>
              <p:cNvPicPr>
                <a:picLocks noChangeAspect="1"/>
              </p:cNvPicPr>
              <p:nvPr/>
            </p:nvPicPr>
            <p:blipFill>
              <a:blip r:embed="rId9">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sp>
          <p:nvSpPr>
            <p:cNvPr id="10" name="Oval 9">
              <a:extLst>
                <a:ext uri="{FF2B5EF4-FFF2-40B4-BE49-F238E27FC236}">
                  <a16:creationId xmlns:a16="http://schemas.microsoft.com/office/drawing/2014/main" id="{DB06586C-48B1-0EE8-FC33-BB1DC5B302EB}"/>
                </a:ext>
              </a:extLst>
            </p:cNvPr>
            <p:cNvSpPr/>
            <p:nvPr/>
          </p:nvSpPr>
          <p:spPr>
            <a:xfrm>
              <a:off x="3634468" y="1126809"/>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29BF2FC2-E7BE-9525-6161-33DCDEF16AED}"/>
              </a:ext>
            </a:extLst>
          </p:cNvPr>
          <p:cNvGrpSpPr/>
          <p:nvPr/>
        </p:nvGrpSpPr>
        <p:grpSpPr>
          <a:xfrm>
            <a:off x="4995339" y="2677635"/>
            <a:ext cx="1526594" cy="1526594"/>
            <a:chOff x="8367331" y="1159389"/>
            <a:chExt cx="1526594" cy="1526594"/>
          </a:xfrm>
        </p:grpSpPr>
        <p:grpSp>
          <p:nvGrpSpPr>
            <p:cNvPr id="5" name="Group 4">
              <a:extLst>
                <a:ext uri="{FF2B5EF4-FFF2-40B4-BE49-F238E27FC236}">
                  <a16:creationId xmlns:a16="http://schemas.microsoft.com/office/drawing/2014/main" id="{BEB273B9-34A5-49D3-BA81-6BAA2EA5225D}"/>
                </a:ext>
              </a:extLst>
            </p:cNvPr>
            <p:cNvGrpSpPr/>
            <p:nvPr/>
          </p:nvGrpSpPr>
          <p:grpSpPr>
            <a:xfrm>
              <a:off x="8367331" y="1159389"/>
              <a:ext cx="1526594" cy="1526594"/>
              <a:chOff x="8367331" y="1159389"/>
              <a:chExt cx="1526594" cy="1526594"/>
            </a:xfrm>
          </p:grpSpPr>
          <p:sp>
            <p:nvSpPr>
              <p:cNvPr id="39" name="Freeform: Shape 38">
                <a:extLst>
                  <a:ext uri="{FF2B5EF4-FFF2-40B4-BE49-F238E27FC236}">
                    <a16:creationId xmlns:a16="http://schemas.microsoft.com/office/drawing/2014/main" id="{32691F19-95CB-D080-8704-E812AE2FF14B}"/>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52" name="Picture 51">
                <a:extLst>
                  <a:ext uri="{FF2B5EF4-FFF2-40B4-BE49-F238E27FC236}">
                    <a16:creationId xmlns:a16="http://schemas.microsoft.com/office/drawing/2014/main" id="{95516DFB-40E5-6E57-D1D5-8FED14F823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sp>
          <p:nvSpPr>
            <p:cNvPr id="13" name="Oval 12">
              <a:extLst>
                <a:ext uri="{FF2B5EF4-FFF2-40B4-BE49-F238E27FC236}">
                  <a16:creationId xmlns:a16="http://schemas.microsoft.com/office/drawing/2014/main" id="{CE12D96D-E966-A263-5BA8-637F7BD3B687}"/>
                </a:ext>
              </a:extLst>
            </p:cNvPr>
            <p:cNvSpPr/>
            <p:nvPr/>
          </p:nvSpPr>
          <p:spPr>
            <a:xfrm>
              <a:off x="9652799" y="1334564"/>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4492BD19-0F5A-AC58-7421-BE5C1295DD2F}"/>
              </a:ext>
            </a:extLst>
          </p:cNvPr>
          <p:cNvGrpSpPr/>
          <p:nvPr/>
        </p:nvGrpSpPr>
        <p:grpSpPr>
          <a:xfrm>
            <a:off x="4572000" y="1905000"/>
            <a:ext cx="3048000" cy="3048000"/>
            <a:chOff x="4572000" y="1905000"/>
            <a:chExt cx="3048000" cy="3048000"/>
          </a:xfrm>
          <a:solidFill>
            <a:schemeClr val="accent5">
              <a:lumMod val="40000"/>
              <a:lumOff val="60000"/>
            </a:schemeClr>
          </a:solidFill>
        </p:grpSpPr>
        <p:sp>
          <p:nvSpPr>
            <p:cNvPr id="32" name="Oval 31">
              <a:extLst>
                <a:ext uri="{FF2B5EF4-FFF2-40B4-BE49-F238E27FC236}">
                  <a16:creationId xmlns:a16="http://schemas.microsoft.com/office/drawing/2014/main" id="{DAEE82BB-9CE2-CAE4-C61B-EA1686B1FCDD}"/>
                </a:ext>
              </a:extLst>
            </p:cNvPr>
            <p:cNvSpPr/>
            <p:nvPr/>
          </p:nvSpPr>
          <p:spPr>
            <a:xfrm>
              <a:off x="4572000" y="1905000"/>
              <a:ext cx="3048000" cy="3048000"/>
            </a:xfrm>
            <a:prstGeom prst="ellipse">
              <a:avLst/>
            </a:prstGeom>
            <a:grp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descr="Tata Motors logo in transparent PNG and vectorized SVG formats">
              <a:extLst>
                <a:ext uri="{FF2B5EF4-FFF2-40B4-BE49-F238E27FC236}">
                  <a16:creationId xmlns:a16="http://schemas.microsoft.com/office/drawing/2014/main" id="{22208B34-6673-71DF-AF1B-5355F4C7669F}"/>
                </a:ext>
              </a:extLst>
            </p:cNvPr>
            <p:cNvPicPr>
              <a:picLocks noChangeAspect="1"/>
            </p:cNvPicPr>
            <p:nvPr/>
          </p:nvPicPr>
          <p:blipFill>
            <a:blip r:embed="rId11"/>
            <a:stretch>
              <a:fillRect/>
            </a:stretch>
          </p:blipFill>
          <p:spPr>
            <a:xfrm>
              <a:off x="4940050" y="2656114"/>
              <a:ext cx="2311900" cy="1545772"/>
            </a:xfrm>
            <a:prstGeom prst="rect">
              <a:avLst/>
            </a:prstGeom>
            <a:grpFill/>
          </p:spPr>
        </p:pic>
      </p:grpSp>
    </p:spTree>
    <p:extLst>
      <p:ext uri="{BB962C8B-B14F-4D97-AF65-F5344CB8AC3E}">
        <p14:creationId xmlns:p14="http://schemas.microsoft.com/office/powerpoint/2010/main" val="2865081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D6ED3085-9062-2D6E-2A86-CD92AA459E23}"/>
            </a:ext>
          </a:extLst>
        </p:cNvPr>
        <p:cNvGrpSpPr/>
        <p:nvPr/>
      </p:nvGrpSpPr>
      <p:grpSpPr>
        <a:xfrm>
          <a:off x="0" y="0"/>
          <a:ext cx="0" cy="0"/>
          <a:chOff x="0" y="0"/>
          <a:chExt cx="0" cy="0"/>
        </a:xfrm>
      </p:grpSpPr>
      <p:sp>
        <p:nvSpPr>
          <p:cNvPr id="35" name="Freeform: Shape 34">
            <a:extLst>
              <a:ext uri="{FF2B5EF4-FFF2-40B4-BE49-F238E27FC236}">
                <a16:creationId xmlns:a16="http://schemas.microsoft.com/office/drawing/2014/main" id="{9D7B6138-B3A3-0D89-83CA-C89DAA86BAFE}"/>
              </a:ext>
            </a:extLst>
          </p:cNvPr>
          <p:cNvSpPr/>
          <p:nvPr/>
        </p:nvSpPr>
        <p:spPr>
          <a:xfrm>
            <a:off x="5048504" y="2718867"/>
            <a:ext cx="1420265" cy="1420265"/>
          </a:xfrm>
          <a:custGeom>
            <a:avLst/>
            <a:gdLst>
              <a:gd name="csX0" fmla="*/ 0 w 1420265"/>
              <a:gd name="csY0" fmla="*/ 710133 h 1420265"/>
              <a:gd name="csX1" fmla="*/ 710133 w 1420265"/>
              <a:gd name="csY1" fmla="*/ 0 h 1420265"/>
              <a:gd name="csX2" fmla="*/ 1420266 w 1420265"/>
              <a:gd name="csY2" fmla="*/ 710133 h 1420265"/>
              <a:gd name="csX3" fmla="*/ 710133 w 1420265"/>
              <a:gd name="csY3" fmla="*/ 1420266 h 1420265"/>
              <a:gd name="csX4" fmla="*/ 0 w 1420265"/>
              <a:gd name="csY4" fmla="*/ 710133 h 1420265"/>
            </a:gdLst>
            <a:ahLst/>
            <a:cxnLst>
              <a:cxn ang="0">
                <a:pos x="csX0" y="csY0"/>
              </a:cxn>
              <a:cxn ang="0">
                <a:pos x="csX1" y="csY1"/>
              </a:cxn>
              <a:cxn ang="0">
                <a:pos x="csX2" y="csY2"/>
              </a:cxn>
              <a:cxn ang="0">
                <a:pos x="csX3" y="csY3"/>
              </a:cxn>
              <a:cxn ang="0">
                <a:pos x="csX4" y="csY4"/>
              </a:cxn>
            </a:cxnLst>
            <a:rect l="l" t="t" r="r" b="b"/>
            <a:pathLst>
              <a:path w="1420265" h="1420265">
                <a:moveTo>
                  <a:pt x="0" y="710133"/>
                </a:moveTo>
                <a:cubicBezTo>
                  <a:pt x="0" y="317937"/>
                  <a:pt x="317937" y="0"/>
                  <a:pt x="710133" y="0"/>
                </a:cubicBezTo>
                <a:cubicBezTo>
                  <a:pt x="1102329" y="0"/>
                  <a:pt x="1420266" y="317937"/>
                  <a:pt x="1420266" y="710133"/>
                </a:cubicBezTo>
                <a:cubicBezTo>
                  <a:pt x="1420266" y="1102329"/>
                  <a:pt x="1102329" y="1420266"/>
                  <a:pt x="710133" y="1420266"/>
                </a:cubicBezTo>
                <a:cubicBezTo>
                  <a:pt x="317937" y="1420266"/>
                  <a:pt x="0" y="1102329"/>
                  <a:pt x="0" y="71013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948" tIns="228948" rIns="228948" bIns="228948" numCol="1" spcCol="1270" anchor="ctr" anchorCtr="0">
            <a:noAutofit/>
          </a:bodyPr>
          <a:lstStyle/>
          <a:p>
            <a:pPr marL="0" lvl="0" indent="0" algn="ctr" defTabSz="1466850">
              <a:lnSpc>
                <a:spcPct val="90000"/>
              </a:lnSpc>
              <a:spcBef>
                <a:spcPct val="0"/>
              </a:spcBef>
              <a:spcAft>
                <a:spcPct val="35000"/>
              </a:spcAft>
              <a:buNone/>
            </a:pPr>
            <a:endParaRPr lang="en-US" sz="3300" kern="1200"/>
          </a:p>
        </p:txBody>
      </p:sp>
      <p:sp>
        <p:nvSpPr>
          <p:cNvPr id="36" name="Freeform: Shape 35">
            <a:extLst>
              <a:ext uri="{FF2B5EF4-FFF2-40B4-BE49-F238E27FC236}">
                <a16:creationId xmlns:a16="http://schemas.microsoft.com/office/drawing/2014/main" id="{A3D106F0-7C3F-9A5A-C3AA-0F4A4A921C9D}"/>
              </a:ext>
            </a:extLst>
          </p:cNvPr>
          <p:cNvSpPr/>
          <p:nvPr/>
        </p:nvSpPr>
        <p:spPr>
          <a:xfrm rot="16703871">
            <a:off x="5178865" y="3412998"/>
            <a:ext cx="1159543" cy="32003"/>
          </a:xfrm>
          <a:custGeom>
            <a:avLst/>
            <a:gdLst>
              <a:gd name="csX0" fmla="*/ 0 w 1159543"/>
              <a:gd name="csY0" fmla="*/ 16001 h 32003"/>
              <a:gd name="csX1" fmla="*/ 1159543 w 1159543"/>
              <a:gd name="csY1" fmla="*/ 16001 h 32003"/>
            </a:gdLst>
            <a:ahLst/>
            <a:cxnLst>
              <a:cxn ang="0">
                <a:pos x="csX0" y="csY0"/>
              </a:cxn>
              <a:cxn ang="0">
                <a:pos x="csX1" y="csY1"/>
              </a:cxn>
            </a:cxnLst>
            <a:rect l="l" t="t" r="r" b="b"/>
            <a:pathLst>
              <a:path w="1159543" h="32003">
                <a:moveTo>
                  <a:pt x="0" y="16001"/>
                </a:moveTo>
                <a:lnTo>
                  <a:pt x="1159543"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63482" tIns="-12986" rIns="563483" bIns="-1298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38" name="Freeform: Shape 37">
            <a:extLst>
              <a:ext uri="{FF2B5EF4-FFF2-40B4-BE49-F238E27FC236}">
                <a16:creationId xmlns:a16="http://schemas.microsoft.com/office/drawing/2014/main" id="{2ADEA249-9C70-A15B-7F8F-39EB16B63091}"/>
              </a:ext>
            </a:extLst>
          </p:cNvPr>
          <p:cNvSpPr/>
          <p:nvPr/>
        </p:nvSpPr>
        <p:spPr>
          <a:xfrm rot="20097339">
            <a:off x="4820575" y="3412998"/>
            <a:ext cx="1876122" cy="32003"/>
          </a:xfrm>
          <a:custGeom>
            <a:avLst/>
            <a:gdLst>
              <a:gd name="csX0" fmla="*/ 0 w 1876122"/>
              <a:gd name="csY0" fmla="*/ 16001 h 32003"/>
              <a:gd name="csX1" fmla="*/ 1876122 w 1876122"/>
              <a:gd name="csY1" fmla="*/ 16001 h 32003"/>
            </a:gdLst>
            <a:ahLst/>
            <a:cxnLst>
              <a:cxn ang="0">
                <a:pos x="csX0" y="csY0"/>
              </a:cxn>
              <a:cxn ang="0">
                <a:pos x="csX1" y="csY1"/>
              </a:cxn>
            </a:cxnLst>
            <a:rect l="l" t="t" r="r" b="b"/>
            <a:pathLst>
              <a:path w="1876122" h="32003">
                <a:moveTo>
                  <a:pt x="0" y="16001"/>
                </a:moveTo>
                <a:lnTo>
                  <a:pt x="1876122"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03857" tIns="-30902" rIns="903858" bIns="-30902"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0" name="Freeform: Shape 39">
            <a:extLst>
              <a:ext uri="{FF2B5EF4-FFF2-40B4-BE49-F238E27FC236}">
                <a16:creationId xmlns:a16="http://schemas.microsoft.com/office/drawing/2014/main" id="{2817DF7A-B48D-4ACD-6EBA-68E87AAEB612}"/>
              </a:ext>
            </a:extLst>
          </p:cNvPr>
          <p:cNvSpPr/>
          <p:nvPr/>
        </p:nvSpPr>
        <p:spPr>
          <a:xfrm rot="1308099">
            <a:off x="4835656" y="3412998"/>
            <a:ext cx="1845960" cy="32003"/>
          </a:xfrm>
          <a:custGeom>
            <a:avLst/>
            <a:gdLst>
              <a:gd name="csX0" fmla="*/ 0 w 1845960"/>
              <a:gd name="csY0" fmla="*/ 16001 h 32003"/>
              <a:gd name="csX1" fmla="*/ 1845960 w 1845960"/>
              <a:gd name="csY1" fmla="*/ 16001 h 32003"/>
            </a:gdLst>
            <a:ahLst/>
            <a:cxnLst>
              <a:cxn ang="0">
                <a:pos x="csX0" y="csY0"/>
              </a:cxn>
              <a:cxn ang="0">
                <a:pos x="csX1" y="csY1"/>
              </a:cxn>
            </a:cxnLst>
            <a:rect l="l" t="t" r="r" b="b"/>
            <a:pathLst>
              <a:path w="1845960" h="32003">
                <a:moveTo>
                  <a:pt x="0" y="16001"/>
                </a:moveTo>
                <a:lnTo>
                  <a:pt x="1845960"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89532" tIns="-30148" rIns="889529" bIns="-30148"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2" name="Freeform: Shape 41">
            <a:extLst>
              <a:ext uri="{FF2B5EF4-FFF2-40B4-BE49-F238E27FC236}">
                <a16:creationId xmlns:a16="http://schemas.microsoft.com/office/drawing/2014/main" id="{84ACFCBE-C73B-7EBF-B790-CEAB807AC890}"/>
              </a:ext>
            </a:extLst>
          </p:cNvPr>
          <p:cNvSpPr/>
          <p:nvPr/>
        </p:nvSpPr>
        <p:spPr>
          <a:xfrm rot="16271076">
            <a:off x="5126805" y="3412997"/>
            <a:ext cx="1263662" cy="32004"/>
          </a:xfrm>
          <a:custGeom>
            <a:avLst/>
            <a:gdLst>
              <a:gd name="csX0" fmla="*/ 0 w 1263661"/>
              <a:gd name="csY0" fmla="*/ 16001 h 32003"/>
              <a:gd name="csX1" fmla="*/ 1263661 w 1263661"/>
              <a:gd name="csY1" fmla="*/ 16001 h 32003"/>
            </a:gdLst>
            <a:ahLst/>
            <a:cxnLst>
              <a:cxn ang="0">
                <a:pos x="csX0" y="csY0"/>
              </a:cxn>
              <a:cxn ang="0">
                <a:pos x="csX1" y="csY1"/>
              </a:cxn>
            </a:cxnLst>
            <a:rect l="l" t="t" r="r" b="b"/>
            <a:pathLst>
              <a:path w="1263661" h="32003">
                <a:moveTo>
                  <a:pt x="1263661"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12938" tIns="-15590" rIns="612940" bIns="-15590"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44" name="Freeform: Shape 43">
            <a:extLst>
              <a:ext uri="{FF2B5EF4-FFF2-40B4-BE49-F238E27FC236}">
                <a16:creationId xmlns:a16="http://schemas.microsoft.com/office/drawing/2014/main" id="{CE99F465-5555-6E52-4097-DD6D0D4F5C02}"/>
              </a:ext>
            </a:extLst>
          </p:cNvPr>
          <p:cNvSpPr/>
          <p:nvPr/>
        </p:nvSpPr>
        <p:spPr>
          <a:xfrm rot="20104994">
            <a:off x="4521086" y="3412997"/>
            <a:ext cx="2475100" cy="32004"/>
          </a:xfrm>
          <a:custGeom>
            <a:avLst/>
            <a:gdLst>
              <a:gd name="csX0" fmla="*/ 0 w 2475100"/>
              <a:gd name="csY0" fmla="*/ 16001 h 32003"/>
              <a:gd name="csX1" fmla="*/ 2475100 w 2475100"/>
              <a:gd name="csY1" fmla="*/ 16001 h 32003"/>
            </a:gdLst>
            <a:ahLst/>
            <a:cxnLst>
              <a:cxn ang="0">
                <a:pos x="csX0" y="csY0"/>
              </a:cxn>
              <a:cxn ang="0">
                <a:pos x="csX1" y="csY1"/>
              </a:cxn>
            </a:cxnLst>
            <a:rect l="l" t="t" r="r" b="b"/>
            <a:pathLst>
              <a:path w="2475100" h="32003">
                <a:moveTo>
                  <a:pt x="2475100"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88372" tIns="-45874" rIns="1188372" bIns="-45878" numCol="1" spcCol="1270" anchor="ctr" anchorCtr="0">
            <a:noAutofit/>
          </a:bodyPr>
          <a:lstStyle/>
          <a:p>
            <a:pPr marL="0" lvl="0" indent="0" algn="ctr" defTabSz="355600">
              <a:lnSpc>
                <a:spcPct val="90000"/>
              </a:lnSpc>
              <a:spcBef>
                <a:spcPct val="0"/>
              </a:spcBef>
              <a:spcAft>
                <a:spcPct val="35000"/>
              </a:spcAft>
              <a:buNone/>
            </a:pPr>
            <a:endParaRPr lang="en-US" sz="800" kern="1200"/>
          </a:p>
        </p:txBody>
      </p:sp>
      <p:sp>
        <p:nvSpPr>
          <p:cNvPr id="46" name="Freeform: Shape 45">
            <a:extLst>
              <a:ext uri="{FF2B5EF4-FFF2-40B4-BE49-F238E27FC236}">
                <a16:creationId xmlns:a16="http://schemas.microsoft.com/office/drawing/2014/main" id="{23EF2D77-1958-C79C-68B0-11438987634B}"/>
              </a:ext>
            </a:extLst>
          </p:cNvPr>
          <p:cNvSpPr/>
          <p:nvPr/>
        </p:nvSpPr>
        <p:spPr>
          <a:xfrm rot="1780127">
            <a:off x="4828364" y="3412997"/>
            <a:ext cx="1860544" cy="32004"/>
          </a:xfrm>
          <a:custGeom>
            <a:avLst/>
            <a:gdLst>
              <a:gd name="csX0" fmla="*/ 0 w 1860544"/>
              <a:gd name="csY0" fmla="*/ 16001 h 32003"/>
              <a:gd name="csX1" fmla="*/ 1860544 w 1860544"/>
              <a:gd name="csY1" fmla="*/ 16001 h 32003"/>
            </a:gdLst>
            <a:ahLst/>
            <a:cxnLst>
              <a:cxn ang="0">
                <a:pos x="csX0" y="csY0"/>
              </a:cxn>
              <a:cxn ang="0">
                <a:pos x="csX1" y="csY1"/>
              </a:cxn>
            </a:cxnLst>
            <a:rect l="l" t="t" r="r" b="b"/>
            <a:pathLst>
              <a:path w="1860544" h="32003">
                <a:moveTo>
                  <a:pt x="1860544"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96458" tIns="-30511" rIns="896458" bIns="-30513" numCol="1" spcCol="1270" anchor="ctr" anchorCtr="0">
            <a:noAutofit/>
          </a:bodyPr>
          <a:lstStyle/>
          <a:p>
            <a:pPr marL="0" lvl="0" indent="0" algn="ctr" defTabSz="266700">
              <a:lnSpc>
                <a:spcPct val="90000"/>
              </a:lnSpc>
              <a:spcBef>
                <a:spcPct val="0"/>
              </a:spcBef>
              <a:spcAft>
                <a:spcPct val="35000"/>
              </a:spcAft>
              <a:buNone/>
            </a:pPr>
            <a:endParaRPr lang="en-US" sz="600" kern="1200"/>
          </a:p>
        </p:txBody>
      </p:sp>
      <p:grpSp>
        <p:nvGrpSpPr>
          <p:cNvPr id="2" name="Group 1">
            <a:extLst>
              <a:ext uri="{FF2B5EF4-FFF2-40B4-BE49-F238E27FC236}">
                <a16:creationId xmlns:a16="http://schemas.microsoft.com/office/drawing/2014/main" id="{84D56C5B-77B2-0E52-55F2-CDD5FFB21680}"/>
              </a:ext>
            </a:extLst>
          </p:cNvPr>
          <p:cNvGrpSpPr/>
          <p:nvPr/>
        </p:nvGrpSpPr>
        <p:grpSpPr>
          <a:xfrm>
            <a:off x="4928032" y="2598395"/>
            <a:ext cx="1661209" cy="1661209"/>
            <a:chOff x="1623347" y="4201891"/>
            <a:chExt cx="1661209" cy="1661209"/>
          </a:xfrm>
        </p:grpSpPr>
        <p:sp>
          <p:nvSpPr>
            <p:cNvPr id="45" name="Freeform: Shape 44">
              <a:extLst>
                <a:ext uri="{FF2B5EF4-FFF2-40B4-BE49-F238E27FC236}">
                  <a16:creationId xmlns:a16="http://schemas.microsoft.com/office/drawing/2014/main" id="{DB1907F5-3E61-AD59-BECE-29F6C71EAB8B}"/>
                </a:ext>
              </a:extLst>
            </p:cNvPr>
            <p:cNvSpPr/>
            <p:nvPr/>
          </p:nvSpPr>
          <p:spPr>
            <a:xfrm>
              <a:off x="1623347" y="4201891"/>
              <a:ext cx="1661209" cy="1661209"/>
            </a:xfrm>
            <a:custGeom>
              <a:avLst/>
              <a:gdLst>
                <a:gd name="csX0" fmla="*/ 0 w 1661209"/>
                <a:gd name="csY0" fmla="*/ 830605 h 1661209"/>
                <a:gd name="csX1" fmla="*/ 830605 w 1661209"/>
                <a:gd name="csY1" fmla="*/ 0 h 1661209"/>
                <a:gd name="csX2" fmla="*/ 1661210 w 1661209"/>
                <a:gd name="csY2" fmla="*/ 830605 h 1661209"/>
                <a:gd name="csX3" fmla="*/ 830605 w 1661209"/>
                <a:gd name="csY3" fmla="*/ 1661210 h 1661209"/>
                <a:gd name="csX4" fmla="*/ 0 w 1661209"/>
                <a:gd name="csY4" fmla="*/ 830605 h 1661209"/>
              </a:gdLst>
              <a:ahLst/>
              <a:cxnLst>
                <a:cxn ang="0">
                  <a:pos x="csX0" y="csY0"/>
                </a:cxn>
                <a:cxn ang="0">
                  <a:pos x="csX1" y="csY1"/>
                </a:cxn>
                <a:cxn ang="0">
                  <a:pos x="csX2" y="csY2"/>
                </a:cxn>
                <a:cxn ang="0">
                  <a:pos x="csX3" y="csY3"/>
                </a:cxn>
                <a:cxn ang="0">
                  <a:pos x="csX4" y="csY4"/>
                </a:cxn>
              </a:cxnLst>
              <a:rect l="l" t="t" r="r" b="b"/>
              <a:pathLst>
                <a:path w="1661209" h="1661209">
                  <a:moveTo>
                    <a:pt x="0" y="830605"/>
                  </a:moveTo>
                  <a:cubicBezTo>
                    <a:pt x="0" y="371875"/>
                    <a:pt x="371875" y="0"/>
                    <a:pt x="830605" y="0"/>
                  </a:cubicBezTo>
                  <a:cubicBezTo>
                    <a:pt x="1289335" y="0"/>
                    <a:pt x="1661210" y="371875"/>
                    <a:pt x="1661210" y="830605"/>
                  </a:cubicBezTo>
                  <a:cubicBezTo>
                    <a:pt x="1661210" y="1289335"/>
                    <a:pt x="1289335" y="1661210"/>
                    <a:pt x="830605" y="1661210"/>
                  </a:cubicBezTo>
                  <a:cubicBezTo>
                    <a:pt x="371875" y="1661210"/>
                    <a:pt x="0" y="1289335"/>
                    <a:pt x="0" y="83060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553" tIns="284553" rIns="284553" bIns="284553"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49" name="Picture 48" descr="Explore Tata Consultancy Services Ltd ESG score, report and breaking news">
              <a:extLst>
                <a:ext uri="{FF2B5EF4-FFF2-40B4-BE49-F238E27FC236}">
                  <a16:creationId xmlns:a16="http://schemas.microsoft.com/office/drawing/2014/main" id="{7FBB1C93-7C4D-43C0-7B02-435FCA07D879}"/>
                </a:ext>
              </a:extLst>
            </p:cNvPr>
            <p:cNvPicPr>
              <a:picLocks noChangeAspect="1"/>
            </p:cNvPicPr>
            <p:nvPr/>
          </p:nvPicPr>
          <p:blipFill>
            <a:blip r:embed="rId4"/>
            <a:stretch>
              <a:fillRect/>
            </a:stretch>
          </p:blipFill>
          <p:spPr>
            <a:xfrm>
              <a:off x="1820089" y="4410060"/>
              <a:ext cx="1244869" cy="1244869"/>
            </a:xfrm>
            <a:prstGeom prst="rect">
              <a:avLst/>
            </a:prstGeom>
          </p:spPr>
        </p:pic>
      </p:grpSp>
      <p:grpSp>
        <p:nvGrpSpPr>
          <p:cNvPr id="5" name="Group 4">
            <a:extLst>
              <a:ext uri="{FF2B5EF4-FFF2-40B4-BE49-F238E27FC236}">
                <a16:creationId xmlns:a16="http://schemas.microsoft.com/office/drawing/2014/main" id="{6CEEB6AD-CF04-725B-3196-A6CA00E72B44}"/>
              </a:ext>
            </a:extLst>
          </p:cNvPr>
          <p:cNvGrpSpPr/>
          <p:nvPr/>
        </p:nvGrpSpPr>
        <p:grpSpPr>
          <a:xfrm>
            <a:off x="4995339" y="2665702"/>
            <a:ext cx="1526594" cy="1526594"/>
            <a:chOff x="8367331" y="1159389"/>
            <a:chExt cx="1526594" cy="1526594"/>
          </a:xfrm>
        </p:grpSpPr>
        <p:sp>
          <p:nvSpPr>
            <p:cNvPr id="39" name="Freeform: Shape 38">
              <a:extLst>
                <a:ext uri="{FF2B5EF4-FFF2-40B4-BE49-F238E27FC236}">
                  <a16:creationId xmlns:a16="http://schemas.microsoft.com/office/drawing/2014/main" id="{987C4335-DD5F-EE42-ABA7-2FEA975ECE3C}"/>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52" name="Picture 51">
              <a:extLst>
                <a:ext uri="{FF2B5EF4-FFF2-40B4-BE49-F238E27FC236}">
                  <a16:creationId xmlns:a16="http://schemas.microsoft.com/office/drawing/2014/main" id="{9F766036-3A67-C827-FFCC-081436747D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grpSp>
        <p:nvGrpSpPr>
          <p:cNvPr id="4" name="Group 3">
            <a:extLst>
              <a:ext uri="{FF2B5EF4-FFF2-40B4-BE49-F238E27FC236}">
                <a16:creationId xmlns:a16="http://schemas.microsoft.com/office/drawing/2014/main" id="{07C18827-A363-2428-8B45-A0C27A9DEB0F}"/>
              </a:ext>
            </a:extLst>
          </p:cNvPr>
          <p:cNvGrpSpPr/>
          <p:nvPr/>
        </p:nvGrpSpPr>
        <p:grpSpPr>
          <a:xfrm>
            <a:off x="4994653" y="2692355"/>
            <a:ext cx="1527966" cy="1473288"/>
            <a:chOff x="8361902" y="3826878"/>
            <a:chExt cx="1527966" cy="1473288"/>
          </a:xfrm>
        </p:grpSpPr>
        <p:sp>
          <p:nvSpPr>
            <p:cNvPr id="41" name="Freeform: Shape 40">
              <a:extLst>
                <a:ext uri="{FF2B5EF4-FFF2-40B4-BE49-F238E27FC236}">
                  <a16:creationId xmlns:a16="http://schemas.microsoft.com/office/drawing/2014/main" id="{E3BED70F-3E5C-4B7A-69C2-B3FBDEC564F3}"/>
                </a:ext>
              </a:extLst>
            </p:cNvPr>
            <p:cNvSpPr/>
            <p:nvPr/>
          </p:nvSpPr>
          <p:spPr>
            <a:xfrm>
              <a:off x="8416580" y="3826878"/>
              <a:ext cx="1473288" cy="1473288"/>
            </a:xfrm>
            <a:custGeom>
              <a:avLst/>
              <a:gdLst>
                <a:gd name="csX0" fmla="*/ 0 w 1473288"/>
                <a:gd name="csY0" fmla="*/ 736644 h 1473288"/>
                <a:gd name="csX1" fmla="*/ 736644 w 1473288"/>
                <a:gd name="csY1" fmla="*/ 0 h 1473288"/>
                <a:gd name="csX2" fmla="*/ 1473288 w 1473288"/>
                <a:gd name="csY2" fmla="*/ 736644 h 1473288"/>
                <a:gd name="csX3" fmla="*/ 736644 w 1473288"/>
                <a:gd name="csY3" fmla="*/ 1473288 h 1473288"/>
                <a:gd name="csX4" fmla="*/ 0 w 1473288"/>
                <a:gd name="csY4" fmla="*/ 736644 h 1473288"/>
              </a:gdLst>
              <a:ahLst/>
              <a:cxnLst>
                <a:cxn ang="0">
                  <a:pos x="csX0" y="csY0"/>
                </a:cxn>
                <a:cxn ang="0">
                  <a:pos x="csX1" y="csY1"/>
                </a:cxn>
                <a:cxn ang="0">
                  <a:pos x="csX2" y="csY2"/>
                </a:cxn>
                <a:cxn ang="0">
                  <a:pos x="csX3" y="csY3"/>
                </a:cxn>
                <a:cxn ang="0">
                  <a:pos x="csX4" y="csY4"/>
                </a:cxn>
              </a:cxnLst>
              <a:rect l="l" t="t" r="r" b="b"/>
              <a:pathLst>
                <a:path w="1473288" h="1473288">
                  <a:moveTo>
                    <a:pt x="0" y="736644"/>
                  </a:moveTo>
                  <a:cubicBezTo>
                    <a:pt x="0" y="329807"/>
                    <a:pt x="329807" y="0"/>
                    <a:pt x="736644" y="0"/>
                  </a:cubicBezTo>
                  <a:cubicBezTo>
                    <a:pt x="1143481" y="0"/>
                    <a:pt x="1473288" y="329807"/>
                    <a:pt x="1473288" y="736644"/>
                  </a:cubicBezTo>
                  <a:cubicBezTo>
                    <a:pt x="1473288" y="1143481"/>
                    <a:pt x="1143481" y="1473288"/>
                    <a:pt x="736644" y="1473288"/>
                  </a:cubicBezTo>
                  <a:cubicBezTo>
                    <a:pt x="329807" y="1473288"/>
                    <a:pt x="0" y="1143481"/>
                    <a:pt x="0" y="736644"/>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348" tIns="237348" rIns="237348" bIns="237348" numCol="1" spcCol="1270" anchor="ctr" anchorCtr="0">
              <a:noAutofit/>
            </a:bodyPr>
            <a:lstStyle/>
            <a:p>
              <a:pPr marL="0" lvl="0" indent="0" algn="ctr" defTabSz="1511300">
                <a:lnSpc>
                  <a:spcPct val="90000"/>
                </a:lnSpc>
                <a:spcBef>
                  <a:spcPct val="0"/>
                </a:spcBef>
                <a:spcAft>
                  <a:spcPct val="35000"/>
                </a:spcAft>
                <a:buNone/>
              </a:pPr>
              <a:endParaRPr lang="en-US" sz="3400" kern="1200" dirty="0"/>
            </a:p>
          </p:txBody>
        </p:sp>
        <p:pic>
          <p:nvPicPr>
            <p:cNvPr id="54" name="Picture 53">
              <a:extLst>
                <a:ext uri="{FF2B5EF4-FFF2-40B4-BE49-F238E27FC236}">
                  <a16:creationId xmlns:a16="http://schemas.microsoft.com/office/drawing/2014/main" id="{3BCD74FE-21C6-57A3-E643-A8B7D9C97B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902" y="3958018"/>
              <a:ext cx="1526983" cy="1236857"/>
            </a:xfrm>
            <a:prstGeom prst="rect">
              <a:avLst/>
            </a:prstGeom>
          </p:spPr>
        </p:pic>
      </p:grpSp>
      <p:grpSp>
        <p:nvGrpSpPr>
          <p:cNvPr id="3" name="Group 2">
            <a:extLst>
              <a:ext uri="{FF2B5EF4-FFF2-40B4-BE49-F238E27FC236}">
                <a16:creationId xmlns:a16="http://schemas.microsoft.com/office/drawing/2014/main" id="{DEE0F318-4333-C767-A71C-E35CCC906CBD}"/>
              </a:ext>
            </a:extLst>
          </p:cNvPr>
          <p:cNvGrpSpPr/>
          <p:nvPr/>
        </p:nvGrpSpPr>
        <p:grpSpPr>
          <a:xfrm>
            <a:off x="4945382" y="2656913"/>
            <a:ext cx="1626508" cy="1544173"/>
            <a:chOff x="5267145" y="5313826"/>
            <a:chExt cx="1626508" cy="1544173"/>
          </a:xfrm>
        </p:grpSpPr>
        <p:sp>
          <p:nvSpPr>
            <p:cNvPr id="43" name="Freeform: Shape 42">
              <a:extLst>
                <a:ext uri="{FF2B5EF4-FFF2-40B4-BE49-F238E27FC236}">
                  <a16:creationId xmlns:a16="http://schemas.microsoft.com/office/drawing/2014/main" id="{37DD35E3-813E-787B-F14E-5E61C4ED5B10}"/>
                </a:ext>
              </a:extLst>
            </p:cNvPr>
            <p:cNvSpPr/>
            <p:nvPr/>
          </p:nvSpPr>
          <p:spPr>
            <a:xfrm>
              <a:off x="5267145" y="5313826"/>
              <a:ext cx="1544173" cy="1544173"/>
            </a:xfrm>
            <a:custGeom>
              <a:avLst/>
              <a:gdLst>
                <a:gd name="csX0" fmla="*/ 0 w 1544173"/>
                <a:gd name="csY0" fmla="*/ 772087 h 1544173"/>
                <a:gd name="csX1" fmla="*/ 772087 w 1544173"/>
                <a:gd name="csY1" fmla="*/ 0 h 1544173"/>
                <a:gd name="csX2" fmla="*/ 1544174 w 1544173"/>
                <a:gd name="csY2" fmla="*/ 772087 h 1544173"/>
                <a:gd name="csX3" fmla="*/ 772087 w 1544173"/>
                <a:gd name="csY3" fmla="*/ 1544174 h 1544173"/>
                <a:gd name="csX4" fmla="*/ 0 w 1544173"/>
                <a:gd name="csY4" fmla="*/ 772087 h 1544173"/>
              </a:gdLst>
              <a:ahLst/>
              <a:cxnLst>
                <a:cxn ang="0">
                  <a:pos x="csX0" y="csY0"/>
                </a:cxn>
                <a:cxn ang="0">
                  <a:pos x="csX1" y="csY1"/>
                </a:cxn>
                <a:cxn ang="0">
                  <a:pos x="csX2" y="csY2"/>
                </a:cxn>
                <a:cxn ang="0">
                  <a:pos x="csX3" y="csY3"/>
                </a:cxn>
                <a:cxn ang="0">
                  <a:pos x="csX4" y="csY4"/>
                </a:cxn>
              </a:cxnLst>
              <a:rect l="l" t="t" r="r" b="b"/>
              <a:pathLst>
                <a:path w="1544173" h="1544173">
                  <a:moveTo>
                    <a:pt x="0" y="772087"/>
                  </a:moveTo>
                  <a:cubicBezTo>
                    <a:pt x="0" y="345675"/>
                    <a:pt x="345675" y="0"/>
                    <a:pt x="772087" y="0"/>
                  </a:cubicBezTo>
                  <a:cubicBezTo>
                    <a:pt x="1198499" y="0"/>
                    <a:pt x="1544174" y="345675"/>
                    <a:pt x="1544174" y="772087"/>
                  </a:cubicBezTo>
                  <a:cubicBezTo>
                    <a:pt x="1544174" y="1198499"/>
                    <a:pt x="1198499" y="1544174"/>
                    <a:pt x="772087" y="1544174"/>
                  </a:cubicBezTo>
                  <a:cubicBezTo>
                    <a:pt x="345675" y="1544174"/>
                    <a:pt x="0" y="1198499"/>
                    <a:pt x="0" y="772087"/>
                  </a:cubicBez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414" tIns="267414" rIns="267414" bIns="267414"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6" name="Picture 55">
              <a:extLst>
                <a:ext uri="{FF2B5EF4-FFF2-40B4-BE49-F238E27FC236}">
                  <a16:creationId xmlns:a16="http://schemas.microsoft.com/office/drawing/2014/main" id="{34F55812-D540-0039-CF2F-51EA74FAF6B9}"/>
                </a:ext>
              </a:extLst>
            </p:cNvPr>
            <p:cNvPicPr>
              <a:picLocks noChangeAspect="1"/>
            </p:cNvPicPr>
            <p:nvPr/>
          </p:nvPicPr>
          <p:blipFill>
            <a:blip r:embed="rId7">
              <a:extLst>
                <a:ext uri="{28A0092B-C50C-407E-A947-70E740481C1C}">
                  <a14:useLocalDpi xmlns:a14="http://schemas.microsoft.com/office/drawing/2010/main" val="0"/>
                </a:ext>
              </a:extLst>
            </a:blip>
            <a:srcRect l="-3821" t="31061" b="21983"/>
            <a:stretch>
              <a:fillRect/>
            </a:stretch>
          </p:blipFill>
          <p:spPr>
            <a:xfrm>
              <a:off x="5327744" y="5520378"/>
              <a:ext cx="1316339" cy="570847"/>
            </a:xfrm>
            <a:prstGeom prst="rect">
              <a:avLst/>
            </a:prstGeom>
          </p:spPr>
        </p:pic>
        <p:pic>
          <p:nvPicPr>
            <p:cNvPr id="58" name="Picture 57">
              <a:extLst>
                <a:ext uri="{FF2B5EF4-FFF2-40B4-BE49-F238E27FC236}">
                  <a16:creationId xmlns:a16="http://schemas.microsoft.com/office/drawing/2014/main" id="{C313608D-BE99-CA10-1FE2-E5B2796A0B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7744" y="5890485"/>
              <a:ext cx="1565909" cy="795041"/>
            </a:xfrm>
            <a:prstGeom prst="rect">
              <a:avLst/>
            </a:prstGeom>
          </p:spPr>
        </p:pic>
      </p:grpSp>
      <p:grpSp>
        <p:nvGrpSpPr>
          <p:cNvPr id="6" name="Group 5">
            <a:extLst>
              <a:ext uri="{FF2B5EF4-FFF2-40B4-BE49-F238E27FC236}">
                <a16:creationId xmlns:a16="http://schemas.microsoft.com/office/drawing/2014/main" id="{BB4894F3-137C-32C2-DEE5-F32EE974021E}"/>
              </a:ext>
            </a:extLst>
          </p:cNvPr>
          <p:cNvGrpSpPr/>
          <p:nvPr/>
        </p:nvGrpSpPr>
        <p:grpSpPr>
          <a:xfrm>
            <a:off x="5009124" y="2679487"/>
            <a:ext cx="1499025" cy="1499025"/>
            <a:chOff x="5729008" y="0"/>
            <a:chExt cx="1499025" cy="1499025"/>
          </a:xfrm>
        </p:grpSpPr>
        <p:sp>
          <p:nvSpPr>
            <p:cNvPr id="37" name="Freeform: Shape 36">
              <a:extLst>
                <a:ext uri="{FF2B5EF4-FFF2-40B4-BE49-F238E27FC236}">
                  <a16:creationId xmlns:a16="http://schemas.microsoft.com/office/drawing/2014/main" id="{87F099B3-7244-AFA0-CD96-EA76D63B2112}"/>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60" name="Picture 59">
              <a:extLst>
                <a:ext uri="{FF2B5EF4-FFF2-40B4-BE49-F238E27FC236}">
                  <a16:creationId xmlns:a16="http://schemas.microsoft.com/office/drawing/2014/main" id="{5FF2428F-C68D-A457-4B95-B2905954E0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grpSp>
        <p:nvGrpSpPr>
          <p:cNvPr id="7" name="Group 6">
            <a:extLst>
              <a:ext uri="{FF2B5EF4-FFF2-40B4-BE49-F238E27FC236}">
                <a16:creationId xmlns:a16="http://schemas.microsoft.com/office/drawing/2014/main" id="{61D9CE62-C726-C851-F32E-D13B7B58FC5F}"/>
              </a:ext>
            </a:extLst>
          </p:cNvPr>
          <p:cNvGrpSpPr/>
          <p:nvPr/>
        </p:nvGrpSpPr>
        <p:grpSpPr>
          <a:xfrm>
            <a:off x="5038458" y="2708821"/>
            <a:ext cx="1440356" cy="1440356"/>
            <a:chOff x="2516392" y="991515"/>
            <a:chExt cx="1440356" cy="1440356"/>
          </a:xfrm>
        </p:grpSpPr>
        <p:sp>
          <p:nvSpPr>
            <p:cNvPr id="47" name="Freeform: Shape 46">
              <a:extLst>
                <a:ext uri="{FF2B5EF4-FFF2-40B4-BE49-F238E27FC236}">
                  <a16:creationId xmlns:a16="http://schemas.microsoft.com/office/drawing/2014/main" id="{2E8B4BA5-9BA8-393B-13EC-025B2177FC4F}"/>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62" name="Picture 61">
              <a:extLst>
                <a:ext uri="{FF2B5EF4-FFF2-40B4-BE49-F238E27FC236}">
                  <a16:creationId xmlns:a16="http://schemas.microsoft.com/office/drawing/2014/main" id="{E2A14FAA-46DF-5B99-CCF9-BBE08757417C}"/>
                </a:ext>
              </a:extLst>
            </p:cNvPr>
            <p:cNvPicPr>
              <a:picLocks noChangeAspect="1"/>
            </p:cNvPicPr>
            <p:nvPr/>
          </p:nvPicPr>
          <p:blipFill>
            <a:blip r:embed="rId10">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grpSp>
        <p:nvGrpSpPr>
          <p:cNvPr id="9" name="Group 8">
            <a:extLst>
              <a:ext uri="{FF2B5EF4-FFF2-40B4-BE49-F238E27FC236}">
                <a16:creationId xmlns:a16="http://schemas.microsoft.com/office/drawing/2014/main" id="{396CABAE-8902-E07D-717F-898C053365A2}"/>
              </a:ext>
            </a:extLst>
          </p:cNvPr>
          <p:cNvGrpSpPr/>
          <p:nvPr/>
        </p:nvGrpSpPr>
        <p:grpSpPr>
          <a:xfrm>
            <a:off x="4572000" y="1905000"/>
            <a:ext cx="3048000" cy="3048000"/>
            <a:chOff x="4234636" y="1904999"/>
            <a:chExt cx="3048000" cy="3048000"/>
          </a:xfrm>
        </p:grpSpPr>
        <p:sp>
          <p:nvSpPr>
            <p:cNvPr id="32" name="Oval 31">
              <a:extLst>
                <a:ext uri="{FF2B5EF4-FFF2-40B4-BE49-F238E27FC236}">
                  <a16:creationId xmlns:a16="http://schemas.microsoft.com/office/drawing/2014/main" id="{D2AFA0F5-E1A4-D806-595E-7151E94B5C88}"/>
                </a:ext>
              </a:extLst>
            </p:cNvPr>
            <p:cNvSpPr/>
            <p:nvPr/>
          </p:nvSpPr>
          <p:spPr>
            <a:xfrm>
              <a:off x="4234636" y="1904999"/>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descr="Tata Motors logo in transparent PNG and vectorized SVG formats">
              <a:extLst>
                <a:ext uri="{FF2B5EF4-FFF2-40B4-BE49-F238E27FC236}">
                  <a16:creationId xmlns:a16="http://schemas.microsoft.com/office/drawing/2014/main" id="{9B8D8284-67E0-1773-7AA7-AAE5DDCAE987}"/>
                </a:ext>
              </a:extLst>
            </p:cNvPr>
            <p:cNvPicPr>
              <a:picLocks noChangeAspect="1"/>
            </p:cNvPicPr>
            <p:nvPr/>
          </p:nvPicPr>
          <p:blipFill>
            <a:blip r:embed="rId11"/>
            <a:stretch>
              <a:fillRect/>
            </a:stretch>
          </p:blipFill>
          <p:spPr>
            <a:xfrm>
              <a:off x="4602686" y="2656113"/>
              <a:ext cx="2311900" cy="1545772"/>
            </a:xfrm>
            <a:prstGeom prst="rect">
              <a:avLst/>
            </a:prstGeom>
            <a:solidFill>
              <a:schemeClr val="accent5">
                <a:lumMod val="40000"/>
                <a:lumOff val="60000"/>
              </a:schemeClr>
            </a:solidFill>
          </p:spPr>
        </p:pic>
      </p:grpSp>
    </p:spTree>
    <p:extLst>
      <p:ext uri="{BB962C8B-B14F-4D97-AF65-F5344CB8AC3E}">
        <p14:creationId xmlns:p14="http://schemas.microsoft.com/office/powerpoint/2010/main" val="3006729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3F2083E4-88E2-DF8B-E757-84A5774CE8BC}"/>
            </a:ext>
          </a:extLst>
        </p:cNvPr>
        <p:cNvGrpSpPr/>
        <p:nvPr/>
      </p:nvGrpSpPr>
      <p:grpSpPr>
        <a:xfrm>
          <a:off x="0" y="0"/>
          <a:ext cx="0" cy="0"/>
          <a:chOff x="0" y="0"/>
          <a:chExt cx="0" cy="0"/>
        </a:xfrm>
      </p:grpSpPr>
      <p:sp>
        <p:nvSpPr>
          <p:cNvPr id="36" name="Freeform: Shape 35">
            <a:extLst>
              <a:ext uri="{FF2B5EF4-FFF2-40B4-BE49-F238E27FC236}">
                <a16:creationId xmlns:a16="http://schemas.microsoft.com/office/drawing/2014/main" id="{A1D0009D-E51E-F42A-3224-F984EB56E6CD}"/>
              </a:ext>
            </a:extLst>
          </p:cNvPr>
          <p:cNvSpPr/>
          <p:nvPr/>
        </p:nvSpPr>
        <p:spPr>
          <a:xfrm rot="16200000">
            <a:off x="5385951" y="2070927"/>
            <a:ext cx="1159543" cy="32003"/>
          </a:xfrm>
          <a:custGeom>
            <a:avLst/>
            <a:gdLst>
              <a:gd name="csX0" fmla="*/ 0 w 1159543"/>
              <a:gd name="csY0" fmla="*/ 16001 h 32003"/>
              <a:gd name="csX1" fmla="*/ 1159543 w 1159543"/>
              <a:gd name="csY1" fmla="*/ 16001 h 32003"/>
            </a:gdLst>
            <a:ahLst/>
            <a:cxnLst>
              <a:cxn ang="0">
                <a:pos x="csX0" y="csY0"/>
              </a:cxn>
              <a:cxn ang="0">
                <a:pos x="csX1" y="csY1"/>
              </a:cxn>
            </a:cxnLst>
            <a:rect l="l" t="t" r="r" b="b"/>
            <a:pathLst>
              <a:path w="1159543" h="32003">
                <a:moveTo>
                  <a:pt x="0" y="16001"/>
                </a:moveTo>
                <a:lnTo>
                  <a:pt x="1159543"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63482" tIns="-12986" rIns="563483" bIns="-1298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38" name="Freeform: Shape 37">
            <a:extLst>
              <a:ext uri="{FF2B5EF4-FFF2-40B4-BE49-F238E27FC236}">
                <a16:creationId xmlns:a16="http://schemas.microsoft.com/office/drawing/2014/main" id="{056F6819-0923-E226-8389-75025A1AF651}"/>
              </a:ext>
            </a:extLst>
          </p:cNvPr>
          <p:cNvSpPr/>
          <p:nvPr/>
        </p:nvSpPr>
        <p:spPr>
          <a:xfrm rot="20097339">
            <a:off x="6651169" y="2626903"/>
            <a:ext cx="1876122" cy="32003"/>
          </a:xfrm>
          <a:custGeom>
            <a:avLst/>
            <a:gdLst>
              <a:gd name="csX0" fmla="*/ 0 w 1876122"/>
              <a:gd name="csY0" fmla="*/ 16001 h 32003"/>
              <a:gd name="csX1" fmla="*/ 1876122 w 1876122"/>
              <a:gd name="csY1" fmla="*/ 16001 h 32003"/>
            </a:gdLst>
            <a:ahLst/>
            <a:cxnLst>
              <a:cxn ang="0">
                <a:pos x="csX0" y="csY0"/>
              </a:cxn>
              <a:cxn ang="0">
                <a:pos x="csX1" y="csY1"/>
              </a:cxn>
            </a:cxnLst>
            <a:rect l="l" t="t" r="r" b="b"/>
            <a:pathLst>
              <a:path w="1876122" h="32003">
                <a:moveTo>
                  <a:pt x="0" y="16001"/>
                </a:moveTo>
                <a:lnTo>
                  <a:pt x="1876122"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03857" tIns="-30902" rIns="903858" bIns="-30902"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0" name="Freeform: Shape 39">
            <a:extLst>
              <a:ext uri="{FF2B5EF4-FFF2-40B4-BE49-F238E27FC236}">
                <a16:creationId xmlns:a16="http://schemas.microsoft.com/office/drawing/2014/main" id="{6C54CF7D-BE1A-0B84-B06F-9FEB6FFB0D16}"/>
              </a:ext>
            </a:extLst>
          </p:cNvPr>
          <p:cNvSpPr/>
          <p:nvPr/>
        </p:nvSpPr>
        <p:spPr>
          <a:xfrm rot="1308099">
            <a:off x="6689323" y="3931145"/>
            <a:ext cx="1845960" cy="32003"/>
          </a:xfrm>
          <a:custGeom>
            <a:avLst/>
            <a:gdLst>
              <a:gd name="csX0" fmla="*/ 0 w 1845960"/>
              <a:gd name="csY0" fmla="*/ 16001 h 32003"/>
              <a:gd name="csX1" fmla="*/ 1845960 w 1845960"/>
              <a:gd name="csY1" fmla="*/ 16001 h 32003"/>
            </a:gdLst>
            <a:ahLst/>
            <a:cxnLst>
              <a:cxn ang="0">
                <a:pos x="csX0" y="csY0"/>
              </a:cxn>
              <a:cxn ang="0">
                <a:pos x="csX1" y="csY1"/>
              </a:cxn>
            </a:cxnLst>
            <a:rect l="l" t="t" r="r" b="b"/>
            <a:pathLst>
              <a:path w="1845960" h="32003">
                <a:moveTo>
                  <a:pt x="0" y="16001"/>
                </a:moveTo>
                <a:lnTo>
                  <a:pt x="1845960"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89532" tIns="-30148" rIns="889529" bIns="-30148"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2" name="Freeform: Shape 41">
            <a:extLst>
              <a:ext uri="{FF2B5EF4-FFF2-40B4-BE49-F238E27FC236}">
                <a16:creationId xmlns:a16="http://schemas.microsoft.com/office/drawing/2014/main" id="{6EC44D0B-1FCB-1689-C94F-AA3B89E78666}"/>
              </a:ext>
            </a:extLst>
          </p:cNvPr>
          <p:cNvSpPr/>
          <p:nvPr/>
        </p:nvSpPr>
        <p:spPr>
          <a:xfrm rot="16271076">
            <a:off x="5436425" y="4666292"/>
            <a:ext cx="1263662" cy="32004"/>
          </a:xfrm>
          <a:custGeom>
            <a:avLst/>
            <a:gdLst>
              <a:gd name="csX0" fmla="*/ 0 w 1263661"/>
              <a:gd name="csY0" fmla="*/ 16001 h 32003"/>
              <a:gd name="csX1" fmla="*/ 1263661 w 1263661"/>
              <a:gd name="csY1" fmla="*/ 16001 h 32003"/>
            </a:gdLst>
            <a:ahLst/>
            <a:cxnLst>
              <a:cxn ang="0">
                <a:pos x="csX0" y="csY0"/>
              </a:cxn>
              <a:cxn ang="0">
                <a:pos x="csX1" y="csY1"/>
              </a:cxn>
            </a:cxnLst>
            <a:rect l="l" t="t" r="r" b="b"/>
            <a:pathLst>
              <a:path w="1263661" h="32003">
                <a:moveTo>
                  <a:pt x="1263661"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12938" tIns="-15590" rIns="612940" bIns="-15590"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44" name="Freeform: Shape 43">
            <a:extLst>
              <a:ext uri="{FF2B5EF4-FFF2-40B4-BE49-F238E27FC236}">
                <a16:creationId xmlns:a16="http://schemas.microsoft.com/office/drawing/2014/main" id="{BE204BD7-FAEE-81C2-6AF3-084BF583DAF4}"/>
              </a:ext>
            </a:extLst>
          </p:cNvPr>
          <p:cNvSpPr/>
          <p:nvPr/>
        </p:nvSpPr>
        <p:spPr>
          <a:xfrm rot="20104994">
            <a:off x="3092054" y="4145176"/>
            <a:ext cx="2475100" cy="32004"/>
          </a:xfrm>
          <a:custGeom>
            <a:avLst/>
            <a:gdLst>
              <a:gd name="csX0" fmla="*/ 0 w 2475100"/>
              <a:gd name="csY0" fmla="*/ 16001 h 32003"/>
              <a:gd name="csX1" fmla="*/ 2475100 w 2475100"/>
              <a:gd name="csY1" fmla="*/ 16001 h 32003"/>
            </a:gdLst>
            <a:ahLst/>
            <a:cxnLst>
              <a:cxn ang="0">
                <a:pos x="csX0" y="csY0"/>
              </a:cxn>
              <a:cxn ang="0">
                <a:pos x="csX1" y="csY1"/>
              </a:cxn>
            </a:cxnLst>
            <a:rect l="l" t="t" r="r" b="b"/>
            <a:pathLst>
              <a:path w="2475100" h="32003">
                <a:moveTo>
                  <a:pt x="2475100"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88372" tIns="-45874" rIns="1188372" bIns="-45878" numCol="1" spcCol="1270" anchor="ctr" anchorCtr="0">
            <a:noAutofit/>
          </a:bodyPr>
          <a:lstStyle/>
          <a:p>
            <a:pPr marL="0" lvl="0" indent="0" algn="ctr" defTabSz="355600">
              <a:lnSpc>
                <a:spcPct val="90000"/>
              </a:lnSpc>
              <a:spcBef>
                <a:spcPct val="0"/>
              </a:spcBef>
              <a:spcAft>
                <a:spcPct val="35000"/>
              </a:spcAft>
              <a:buNone/>
            </a:pPr>
            <a:endParaRPr lang="en-US" sz="800" kern="1200"/>
          </a:p>
        </p:txBody>
      </p:sp>
      <p:sp>
        <p:nvSpPr>
          <p:cNvPr id="46" name="Freeform: Shape 45">
            <a:extLst>
              <a:ext uri="{FF2B5EF4-FFF2-40B4-BE49-F238E27FC236}">
                <a16:creationId xmlns:a16="http://schemas.microsoft.com/office/drawing/2014/main" id="{8BAFF0B5-1C4B-6C31-59E1-17ABAE0C1D1D}"/>
              </a:ext>
            </a:extLst>
          </p:cNvPr>
          <p:cNvSpPr/>
          <p:nvPr/>
        </p:nvSpPr>
        <p:spPr>
          <a:xfrm rot="1780127">
            <a:off x="3740377" y="2512639"/>
            <a:ext cx="1860544" cy="32004"/>
          </a:xfrm>
          <a:custGeom>
            <a:avLst/>
            <a:gdLst>
              <a:gd name="csX0" fmla="*/ 0 w 1860544"/>
              <a:gd name="csY0" fmla="*/ 16001 h 32003"/>
              <a:gd name="csX1" fmla="*/ 1860544 w 1860544"/>
              <a:gd name="csY1" fmla="*/ 16001 h 32003"/>
            </a:gdLst>
            <a:ahLst/>
            <a:cxnLst>
              <a:cxn ang="0">
                <a:pos x="csX0" y="csY0"/>
              </a:cxn>
              <a:cxn ang="0">
                <a:pos x="csX1" y="csY1"/>
              </a:cxn>
            </a:cxnLst>
            <a:rect l="l" t="t" r="r" b="b"/>
            <a:pathLst>
              <a:path w="1860544" h="32003">
                <a:moveTo>
                  <a:pt x="1860544"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96458" tIns="-30511" rIns="896458" bIns="-30513" numCol="1" spcCol="1270" anchor="ctr" anchorCtr="0">
            <a:noAutofit/>
          </a:bodyPr>
          <a:lstStyle/>
          <a:p>
            <a:pPr marL="0" lvl="0" indent="0" algn="ctr" defTabSz="266700">
              <a:lnSpc>
                <a:spcPct val="90000"/>
              </a:lnSpc>
              <a:spcBef>
                <a:spcPct val="0"/>
              </a:spcBef>
              <a:spcAft>
                <a:spcPct val="35000"/>
              </a:spcAft>
              <a:buNone/>
            </a:pPr>
            <a:endParaRPr lang="en-US" sz="600" kern="1200"/>
          </a:p>
        </p:txBody>
      </p:sp>
      <p:grpSp>
        <p:nvGrpSpPr>
          <p:cNvPr id="2" name="Group 1">
            <a:extLst>
              <a:ext uri="{FF2B5EF4-FFF2-40B4-BE49-F238E27FC236}">
                <a16:creationId xmlns:a16="http://schemas.microsoft.com/office/drawing/2014/main" id="{F1445D04-BFFC-6D61-0F4C-0301B023628E}"/>
              </a:ext>
            </a:extLst>
          </p:cNvPr>
          <p:cNvGrpSpPr/>
          <p:nvPr/>
        </p:nvGrpSpPr>
        <p:grpSpPr>
          <a:xfrm>
            <a:off x="1623347" y="4201891"/>
            <a:ext cx="1661209" cy="1661209"/>
            <a:chOff x="1623347" y="4201891"/>
            <a:chExt cx="1661209" cy="1661209"/>
          </a:xfrm>
        </p:grpSpPr>
        <p:sp>
          <p:nvSpPr>
            <p:cNvPr id="45" name="Freeform: Shape 44">
              <a:extLst>
                <a:ext uri="{FF2B5EF4-FFF2-40B4-BE49-F238E27FC236}">
                  <a16:creationId xmlns:a16="http://schemas.microsoft.com/office/drawing/2014/main" id="{65CF95FB-1DA9-D7D2-0DF3-9E82F5387394}"/>
                </a:ext>
              </a:extLst>
            </p:cNvPr>
            <p:cNvSpPr/>
            <p:nvPr/>
          </p:nvSpPr>
          <p:spPr>
            <a:xfrm>
              <a:off x="1623347" y="4201891"/>
              <a:ext cx="1661209" cy="1661209"/>
            </a:xfrm>
            <a:custGeom>
              <a:avLst/>
              <a:gdLst>
                <a:gd name="csX0" fmla="*/ 0 w 1661209"/>
                <a:gd name="csY0" fmla="*/ 830605 h 1661209"/>
                <a:gd name="csX1" fmla="*/ 830605 w 1661209"/>
                <a:gd name="csY1" fmla="*/ 0 h 1661209"/>
                <a:gd name="csX2" fmla="*/ 1661210 w 1661209"/>
                <a:gd name="csY2" fmla="*/ 830605 h 1661209"/>
                <a:gd name="csX3" fmla="*/ 830605 w 1661209"/>
                <a:gd name="csY3" fmla="*/ 1661210 h 1661209"/>
                <a:gd name="csX4" fmla="*/ 0 w 1661209"/>
                <a:gd name="csY4" fmla="*/ 830605 h 1661209"/>
              </a:gdLst>
              <a:ahLst/>
              <a:cxnLst>
                <a:cxn ang="0">
                  <a:pos x="csX0" y="csY0"/>
                </a:cxn>
                <a:cxn ang="0">
                  <a:pos x="csX1" y="csY1"/>
                </a:cxn>
                <a:cxn ang="0">
                  <a:pos x="csX2" y="csY2"/>
                </a:cxn>
                <a:cxn ang="0">
                  <a:pos x="csX3" y="csY3"/>
                </a:cxn>
                <a:cxn ang="0">
                  <a:pos x="csX4" y="csY4"/>
                </a:cxn>
              </a:cxnLst>
              <a:rect l="l" t="t" r="r" b="b"/>
              <a:pathLst>
                <a:path w="1661209" h="1661209">
                  <a:moveTo>
                    <a:pt x="0" y="830605"/>
                  </a:moveTo>
                  <a:cubicBezTo>
                    <a:pt x="0" y="371875"/>
                    <a:pt x="371875" y="0"/>
                    <a:pt x="830605" y="0"/>
                  </a:cubicBezTo>
                  <a:cubicBezTo>
                    <a:pt x="1289335" y="0"/>
                    <a:pt x="1661210" y="371875"/>
                    <a:pt x="1661210" y="830605"/>
                  </a:cubicBezTo>
                  <a:cubicBezTo>
                    <a:pt x="1661210" y="1289335"/>
                    <a:pt x="1289335" y="1661210"/>
                    <a:pt x="830605" y="1661210"/>
                  </a:cubicBezTo>
                  <a:cubicBezTo>
                    <a:pt x="371875" y="1661210"/>
                    <a:pt x="0" y="1289335"/>
                    <a:pt x="0" y="83060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553" tIns="284553" rIns="284553" bIns="284553"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49" name="Picture 48" descr="Explore Tata Consultancy Services Ltd ESG score, report and breaking news">
              <a:extLst>
                <a:ext uri="{FF2B5EF4-FFF2-40B4-BE49-F238E27FC236}">
                  <a16:creationId xmlns:a16="http://schemas.microsoft.com/office/drawing/2014/main" id="{4B96F021-09AE-20A4-9DCA-D4FA55E9F0BB}"/>
                </a:ext>
              </a:extLst>
            </p:cNvPr>
            <p:cNvPicPr>
              <a:picLocks noChangeAspect="1"/>
            </p:cNvPicPr>
            <p:nvPr/>
          </p:nvPicPr>
          <p:blipFill>
            <a:blip r:embed="rId4"/>
            <a:stretch>
              <a:fillRect/>
            </a:stretch>
          </p:blipFill>
          <p:spPr>
            <a:xfrm>
              <a:off x="1820089" y="4410060"/>
              <a:ext cx="1244869" cy="1244869"/>
            </a:xfrm>
            <a:prstGeom prst="rect">
              <a:avLst/>
            </a:prstGeom>
          </p:spPr>
        </p:pic>
      </p:grpSp>
      <p:grpSp>
        <p:nvGrpSpPr>
          <p:cNvPr id="4" name="Group 3">
            <a:extLst>
              <a:ext uri="{FF2B5EF4-FFF2-40B4-BE49-F238E27FC236}">
                <a16:creationId xmlns:a16="http://schemas.microsoft.com/office/drawing/2014/main" id="{9564089D-5653-D34C-4F59-EE1D9B7DA175}"/>
              </a:ext>
            </a:extLst>
          </p:cNvPr>
          <p:cNvGrpSpPr/>
          <p:nvPr/>
        </p:nvGrpSpPr>
        <p:grpSpPr>
          <a:xfrm>
            <a:off x="8361902" y="3826878"/>
            <a:ext cx="1527966" cy="1473288"/>
            <a:chOff x="8361902" y="3826878"/>
            <a:chExt cx="1527966" cy="1473288"/>
          </a:xfrm>
        </p:grpSpPr>
        <p:sp>
          <p:nvSpPr>
            <p:cNvPr id="41" name="Freeform: Shape 40">
              <a:extLst>
                <a:ext uri="{FF2B5EF4-FFF2-40B4-BE49-F238E27FC236}">
                  <a16:creationId xmlns:a16="http://schemas.microsoft.com/office/drawing/2014/main" id="{114C155A-34A3-84C8-DF2F-BA8A66056F44}"/>
                </a:ext>
              </a:extLst>
            </p:cNvPr>
            <p:cNvSpPr/>
            <p:nvPr/>
          </p:nvSpPr>
          <p:spPr>
            <a:xfrm>
              <a:off x="8416580" y="3826878"/>
              <a:ext cx="1473288" cy="1473288"/>
            </a:xfrm>
            <a:custGeom>
              <a:avLst/>
              <a:gdLst>
                <a:gd name="csX0" fmla="*/ 0 w 1473288"/>
                <a:gd name="csY0" fmla="*/ 736644 h 1473288"/>
                <a:gd name="csX1" fmla="*/ 736644 w 1473288"/>
                <a:gd name="csY1" fmla="*/ 0 h 1473288"/>
                <a:gd name="csX2" fmla="*/ 1473288 w 1473288"/>
                <a:gd name="csY2" fmla="*/ 736644 h 1473288"/>
                <a:gd name="csX3" fmla="*/ 736644 w 1473288"/>
                <a:gd name="csY3" fmla="*/ 1473288 h 1473288"/>
                <a:gd name="csX4" fmla="*/ 0 w 1473288"/>
                <a:gd name="csY4" fmla="*/ 736644 h 1473288"/>
              </a:gdLst>
              <a:ahLst/>
              <a:cxnLst>
                <a:cxn ang="0">
                  <a:pos x="csX0" y="csY0"/>
                </a:cxn>
                <a:cxn ang="0">
                  <a:pos x="csX1" y="csY1"/>
                </a:cxn>
                <a:cxn ang="0">
                  <a:pos x="csX2" y="csY2"/>
                </a:cxn>
                <a:cxn ang="0">
                  <a:pos x="csX3" y="csY3"/>
                </a:cxn>
                <a:cxn ang="0">
                  <a:pos x="csX4" y="csY4"/>
                </a:cxn>
              </a:cxnLst>
              <a:rect l="l" t="t" r="r" b="b"/>
              <a:pathLst>
                <a:path w="1473288" h="1473288">
                  <a:moveTo>
                    <a:pt x="0" y="736644"/>
                  </a:moveTo>
                  <a:cubicBezTo>
                    <a:pt x="0" y="329807"/>
                    <a:pt x="329807" y="0"/>
                    <a:pt x="736644" y="0"/>
                  </a:cubicBezTo>
                  <a:cubicBezTo>
                    <a:pt x="1143481" y="0"/>
                    <a:pt x="1473288" y="329807"/>
                    <a:pt x="1473288" y="736644"/>
                  </a:cubicBezTo>
                  <a:cubicBezTo>
                    <a:pt x="1473288" y="1143481"/>
                    <a:pt x="1143481" y="1473288"/>
                    <a:pt x="736644" y="1473288"/>
                  </a:cubicBezTo>
                  <a:cubicBezTo>
                    <a:pt x="329807" y="1473288"/>
                    <a:pt x="0" y="1143481"/>
                    <a:pt x="0" y="736644"/>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348" tIns="237348" rIns="237348" bIns="237348" numCol="1" spcCol="1270" anchor="ctr" anchorCtr="0">
              <a:noAutofit/>
            </a:bodyPr>
            <a:lstStyle/>
            <a:p>
              <a:pPr marL="0" lvl="0" indent="0" algn="ctr" defTabSz="1511300">
                <a:lnSpc>
                  <a:spcPct val="90000"/>
                </a:lnSpc>
                <a:spcBef>
                  <a:spcPct val="0"/>
                </a:spcBef>
                <a:spcAft>
                  <a:spcPct val="35000"/>
                </a:spcAft>
                <a:buNone/>
              </a:pPr>
              <a:endParaRPr lang="en-US" sz="3400" kern="1200" dirty="0"/>
            </a:p>
          </p:txBody>
        </p:sp>
        <p:pic>
          <p:nvPicPr>
            <p:cNvPr id="54" name="Picture 53">
              <a:extLst>
                <a:ext uri="{FF2B5EF4-FFF2-40B4-BE49-F238E27FC236}">
                  <a16:creationId xmlns:a16="http://schemas.microsoft.com/office/drawing/2014/main" id="{8CF773CC-F438-2A5B-A555-CF6657C865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1902" y="3958018"/>
              <a:ext cx="1526983" cy="1236857"/>
            </a:xfrm>
            <a:prstGeom prst="rect">
              <a:avLst/>
            </a:prstGeom>
          </p:spPr>
        </p:pic>
      </p:grpSp>
      <p:grpSp>
        <p:nvGrpSpPr>
          <p:cNvPr id="3" name="Group 2">
            <a:extLst>
              <a:ext uri="{FF2B5EF4-FFF2-40B4-BE49-F238E27FC236}">
                <a16:creationId xmlns:a16="http://schemas.microsoft.com/office/drawing/2014/main" id="{60ECC359-7A6F-634D-4771-15662687B296}"/>
              </a:ext>
            </a:extLst>
          </p:cNvPr>
          <p:cNvGrpSpPr/>
          <p:nvPr/>
        </p:nvGrpSpPr>
        <p:grpSpPr>
          <a:xfrm>
            <a:off x="5267145" y="5313826"/>
            <a:ext cx="1626508" cy="1544173"/>
            <a:chOff x="5267145" y="5313826"/>
            <a:chExt cx="1626508" cy="1544173"/>
          </a:xfrm>
        </p:grpSpPr>
        <p:sp>
          <p:nvSpPr>
            <p:cNvPr id="43" name="Freeform: Shape 42">
              <a:extLst>
                <a:ext uri="{FF2B5EF4-FFF2-40B4-BE49-F238E27FC236}">
                  <a16:creationId xmlns:a16="http://schemas.microsoft.com/office/drawing/2014/main" id="{168EDA13-90DD-D1AE-E8A3-88E223303B67}"/>
                </a:ext>
              </a:extLst>
            </p:cNvPr>
            <p:cNvSpPr/>
            <p:nvPr/>
          </p:nvSpPr>
          <p:spPr>
            <a:xfrm>
              <a:off x="5267145" y="5313826"/>
              <a:ext cx="1544173" cy="1544173"/>
            </a:xfrm>
            <a:custGeom>
              <a:avLst/>
              <a:gdLst>
                <a:gd name="csX0" fmla="*/ 0 w 1544173"/>
                <a:gd name="csY0" fmla="*/ 772087 h 1544173"/>
                <a:gd name="csX1" fmla="*/ 772087 w 1544173"/>
                <a:gd name="csY1" fmla="*/ 0 h 1544173"/>
                <a:gd name="csX2" fmla="*/ 1544174 w 1544173"/>
                <a:gd name="csY2" fmla="*/ 772087 h 1544173"/>
                <a:gd name="csX3" fmla="*/ 772087 w 1544173"/>
                <a:gd name="csY3" fmla="*/ 1544174 h 1544173"/>
                <a:gd name="csX4" fmla="*/ 0 w 1544173"/>
                <a:gd name="csY4" fmla="*/ 772087 h 1544173"/>
              </a:gdLst>
              <a:ahLst/>
              <a:cxnLst>
                <a:cxn ang="0">
                  <a:pos x="csX0" y="csY0"/>
                </a:cxn>
                <a:cxn ang="0">
                  <a:pos x="csX1" y="csY1"/>
                </a:cxn>
                <a:cxn ang="0">
                  <a:pos x="csX2" y="csY2"/>
                </a:cxn>
                <a:cxn ang="0">
                  <a:pos x="csX3" y="csY3"/>
                </a:cxn>
                <a:cxn ang="0">
                  <a:pos x="csX4" y="csY4"/>
                </a:cxn>
              </a:cxnLst>
              <a:rect l="l" t="t" r="r" b="b"/>
              <a:pathLst>
                <a:path w="1544173" h="1544173">
                  <a:moveTo>
                    <a:pt x="0" y="772087"/>
                  </a:moveTo>
                  <a:cubicBezTo>
                    <a:pt x="0" y="345675"/>
                    <a:pt x="345675" y="0"/>
                    <a:pt x="772087" y="0"/>
                  </a:cubicBezTo>
                  <a:cubicBezTo>
                    <a:pt x="1198499" y="0"/>
                    <a:pt x="1544174" y="345675"/>
                    <a:pt x="1544174" y="772087"/>
                  </a:cubicBezTo>
                  <a:cubicBezTo>
                    <a:pt x="1544174" y="1198499"/>
                    <a:pt x="1198499" y="1544174"/>
                    <a:pt x="772087" y="1544174"/>
                  </a:cubicBezTo>
                  <a:cubicBezTo>
                    <a:pt x="345675" y="1544174"/>
                    <a:pt x="0" y="1198499"/>
                    <a:pt x="0" y="772087"/>
                  </a:cubicBez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414" tIns="267414" rIns="267414" bIns="267414"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6" name="Picture 55">
              <a:extLst>
                <a:ext uri="{FF2B5EF4-FFF2-40B4-BE49-F238E27FC236}">
                  <a16:creationId xmlns:a16="http://schemas.microsoft.com/office/drawing/2014/main" id="{04AE92A3-DBE3-3800-A7F1-45B1B3848EF6}"/>
                </a:ext>
              </a:extLst>
            </p:cNvPr>
            <p:cNvPicPr>
              <a:picLocks noChangeAspect="1"/>
            </p:cNvPicPr>
            <p:nvPr/>
          </p:nvPicPr>
          <p:blipFill>
            <a:blip r:embed="rId6">
              <a:extLst>
                <a:ext uri="{28A0092B-C50C-407E-A947-70E740481C1C}">
                  <a14:useLocalDpi xmlns:a14="http://schemas.microsoft.com/office/drawing/2010/main" val="0"/>
                </a:ext>
              </a:extLst>
            </a:blip>
            <a:srcRect l="-3821" t="31061" b="21983"/>
            <a:stretch>
              <a:fillRect/>
            </a:stretch>
          </p:blipFill>
          <p:spPr>
            <a:xfrm>
              <a:off x="5327744" y="5520378"/>
              <a:ext cx="1316339" cy="570847"/>
            </a:xfrm>
            <a:prstGeom prst="rect">
              <a:avLst/>
            </a:prstGeom>
          </p:spPr>
        </p:pic>
        <p:pic>
          <p:nvPicPr>
            <p:cNvPr id="58" name="Picture 57">
              <a:extLst>
                <a:ext uri="{FF2B5EF4-FFF2-40B4-BE49-F238E27FC236}">
                  <a16:creationId xmlns:a16="http://schemas.microsoft.com/office/drawing/2014/main" id="{CF63E4BE-5212-1496-96E4-96469582CC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7744" y="5890485"/>
              <a:ext cx="1565909" cy="795041"/>
            </a:xfrm>
            <a:prstGeom prst="rect">
              <a:avLst/>
            </a:prstGeom>
          </p:spPr>
        </p:pic>
      </p:grpSp>
      <p:grpSp>
        <p:nvGrpSpPr>
          <p:cNvPr id="12" name="Group 11">
            <a:extLst>
              <a:ext uri="{FF2B5EF4-FFF2-40B4-BE49-F238E27FC236}">
                <a16:creationId xmlns:a16="http://schemas.microsoft.com/office/drawing/2014/main" id="{F6CE8CB3-5EDD-056F-B21F-5F79AAD7CEF0}"/>
              </a:ext>
            </a:extLst>
          </p:cNvPr>
          <p:cNvGrpSpPr/>
          <p:nvPr/>
        </p:nvGrpSpPr>
        <p:grpSpPr>
          <a:xfrm>
            <a:off x="5216209" y="23865"/>
            <a:ext cx="1499025" cy="1499025"/>
            <a:chOff x="5216209" y="23865"/>
            <a:chExt cx="1499025" cy="1499025"/>
          </a:xfrm>
        </p:grpSpPr>
        <p:grpSp>
          <p:nvGrpSpPr>
            <p:cNvPr id="6" name="Group 5">
              <a:extLst>
                <a:ext uri="{FF2B5EF4-FFF2-40B4-BE49-F238E27FC236}">
                  <a16:creationId xmlns:a16="http://schemas.microsoft.com/office/drawing/2014/main" id="{47D59467-622B-4CA2-E180-828B315438B8}"/>
                </a:ext>
              </a:extLst>
            </p:cNvPr>
            <p:cNvGrpSpPr/>
            <p:nvPr/>
          </p:nvGrpSpPr>
          <p:grpSpPr>
            <a:xfrm>
              <a:off x="5216209" y="23865"/>
              <a:ext cx="1499025" cy="1499025"/>
              <a:chOff x="5729008" y="0"/>
              <a:chExt cx="1499025" cy="1499025"/>
            </a:xfrm>
          </p:grpSpPr>
          <p:sp>
            <p:nvSpPr>
              <p:cNvPr id="37" name="Freeform: Shape 36">
                <a:extLst>
                  <a:ext uri="{FF2B5EF4-FFF2-40B4-BE49-F238E27FC236}">
                    <a16:creationId xmlns:a16="http://schemas.microsoft.com/office/drawing/2014/main" id="{73448890-B8ED-7682-F182-B8E80823DF02}"/>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60" name="Picture 59">
                <a:extLst>
                  <a:ext uri="{FF2B5EF4-FFF2-40B4-BE49-F238E27FC236}">
                    <a16:creationId xmlns:a16="http://schemas.microsoft.com/office/drawing/2014/main" id="{C172C45D-A0E0-C031-186C-638C2B135F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sp>
          <p:nvSpPr>
            <p:cNvPr id="9" name="Oval 8">
              <a:extLst>
                <a:ext uri="{FF2B5EF4-FFF2-40B4-BE49-F238E27FC236}">
                  <a16:creationId xmlns:a16="http://schemas.microsoft.com/office/drawing/2014/main" id="{12E2E8E2-12EC-C881-BDD0-C9F0729F9FC0}"/>
                </a:ext>
              </a:extLst>
            </p:cNvPr>
            <p:cNvSpPr/>
            <p:nvPr/>
          </p:nvSpPr>
          <p:spPr>
            <a:xfrm>
              <a:off x="6507358" y="290981"/>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9480D6F0-B22D-62F9-9C38-8E6645B7F80D}"/>
              </a:ext>
            </a:extLst>
          </p:cNvPr>
          <p:cNvGrpSpPr/>
          <p:nvPr/>
        </p:nvGrpSpPr>
        <p:grpSpPr>
          <a:xfrm>
            <a:off x="2516392" y="991515"/>
            <a:ext cx="1440356" cy="1440356"/>
            <a:chOff x="2516392" y="991515"/>
            <a:chExt cx="1440356" cy="1440356"/>
          </a:xfrm>
        </p:grpSpPr>
        <p:grpSp>
          <p:nvGrpSpPr>
            <p:cNvPr id="7" name="Group 6">
              <a:extLst>
                <a:ext uri="{FF2B5EF4-FFF2-40B4-BE49-F238E27FC236}">
                  <a16:creationId xmlns:a16="http://schemas.microsoft.com/office/drawing/2014/main" id="{D86FA5F1-A53D-94E3-61C3-08218AA95D2A}"/>
                </a:ext>
              </a:extLst>
            </p:cNvPr>
            <p:cNvGrpSpPr/>
            <p:nvPr/>
          </p:nvGrpSpPr>
          <p:grpSpPr>
            <a:xfrm>
              <a:off x="2516392" y="991515"/>
              <a:ext cx="1440356" cy="1440356"/>
              <a:chOff x="2516392" y="991515"/>
              <a:chExt cx="1440356" cy="1440356"/>
            </a:xfrm>
          </p:grpSpPr>
          <p:sp>
            <p:nvSpPr>
              <p:cNvPr id="47" name="Freeform: Shape 46">
                <a:extLst>
                  <a:ext uri="{FF2B5EF4-FFF2-40B4-BE49-F238E27FC236}">
                    <a16:creationId xmlns:a16="http://schemas.microsoft.com/office/drawing/2014/main" id="{AD68DC56-41F0-7753-539C-80A007F00602}"/>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62" name="Picture 61">
                <a:extLst>
                  <a:ext uri="{FF2B5EF4-FFF2-40B4-BE49-F238E27FC236}">
                    <a16:creationId xmlns:a16="http://schemas.microsoft.com/office/drawing/2014/main" id="{E4A8C736-0B2E-7ECA-0544-F6FB94BB8B5E}"/>
                  </a:ext>
                </a:extLst>
              </p:cNvPr>
              <p:cNvPicPr>
                <a:picLocks noChangeAspect="1"/>
              </p:cNvPicPr>
              <p:nvPr/>
            </p:nvPicPr>
            <p:blipFill>
              <a:blip r:embed="rId9">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sp>
          <p:nvSpPr>
            <p:cNvPr id="10" name="Oval 9">
              <a:extLst>
                <a:ext uri="{FF2B5EF4-FFF2-40B4-BE49-F238E27FC236}">
                  <a16:creationId xmlns:a16="http://schemas.microsoft.com/office/drawing/2014/main" id="{7DA4780D-5A0C-6B25-FFC4-CDBAE6E99D07}"/>
                </a:ext>
              </a:extLst>
            </p:cNvPr>
            <p:cNvSpPr/>
            <p:nvPr/>
          </p:nvSpPr>
          <p:spPr>
            <a:xfrm>
              <a:off x="3634468" y="1126809"/>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EF2A62A-EDE8-F7CC-975B-7C9A79F614A1}"/>
              </a:ext>
            </a:extLst>
          </p:cNvPr>
          <p:cNvGrpSpPr/>
          <p:nvPr/>
        </p:nvGrpSpPr>
        <p:grpSpPr>
          <a:xfrm>
            <a:off x="8367331" y="1159389"/>
            <a:ext cx="1526594" cy="1526594"/>
            <a:chOff x="8367331" y="1159389"/>
            <a:chExt cx="1526594" cy="1526594"/>
          </a:xfrm>
        </p:grpSpPr>
        <p:grpSp>
          <p:nvGrpSpPr>
            <p:cNvPr id="5" name="Group 4">
              <a:extLst>
                <a:ext uri="{FF2B5EF4-FFF2-40B4-BE49-F238E27FC236}">
                  <a16:creationId xmlns:a16="http://schemas.microsoft.com/office/drawing/2014/main" id="{3876361F-0D38-1CFE-B3F1-33508F3B8FAA}"/>
                </a:ext>
              </a:extLst>
            </p:cNvPr>
            <p:cNvGrpSpPr/>
            <p:nvPr/>
          </p:nvGrpSpPr>
          <p:grpSpPr>
            <a:xfrm>
              <a:off x="8367331" y="1159389"/>
              <a:ext cx="1526594" cy="1526594"/>
              <a:chOff x="8367331" y="1159389"/>
              <a:chExt cx="1526594" cy="1526594"/>
            </a:xfrm>
          </p:grpSpPr>
          <p:sp>
            <p:nvSpPr>
              <p:cNvPr id="39" name="Freeform: Shape 38">
                <a:extLst>
                  <a:ext uri="{FF2B5EF4-FFF2-40B4-BE49-F238E27FC236}">
                    <a16:creationId xmlns:a16="http://schemas.microsoft.com/office/drawing/2014/main" id="{91E5456B-B207-BD12-6A21-B8ABC9B05CA8}"/>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52" name="Picture 51">
                <a:extLst>
                  <a:ext uri="{FF2B5EF4-FFF2-40B4-BE49-F238E27FC236}">
                    <a16:creationId xmlns:a16="http://schemas.microsoft.com/office/drawing/2014/main" id="{6B507CA6-F4A1-AB13-402E-849A3A9F88E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sp>
          <p:nvSpPr>
            <p:cNvPr id="13" name="Oval 12">
              <a:extLst>
                <a:ext uri="{FF2B5EF4-FFF2-40B4-BE49-F238E27FC236}">
                  <a16:creationId xmlns:a16="http://schemas.microsoft.com/office/drawing/2014/main" id="{A6C31B59-FA75-4CFA-3BF4-23CAE713B392}"/>
                </a:ext>
              </a:extLst>
            </p:cNvPr>
            <p:cNvSpPr/>
            <p:nvPr/>
          </p:nvSpPr>
          <p:spPr>
            <a:xfrm>
              <a:off x="9652799" y="1334564"/>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4960500C-CF68-586F-9328-997E39F6A3BA}"/>
              </a:ext>
            </a:extLst>
          </p:cNvPr>
          <p:cNvGrpSpPr/>
          <p:nvPr/>
        </p:nvGrpSpPr>
        <p:grpSpPr>
          <a:xfrm>
            <a:off x="4572000" y="1905000"/>
            <a:ext cx="3048000" cy="3048000"/>
            <a:chOff x="4572000" y="1905000"/>
            <a:chExt cx="3048000" cy="3048000"/>
          </a:xfrm>
          <a:solidFill>
            <a:schemeClr val="accent5">
              <a:lumMod val="40000"/>
              <a:lumOff val="60000"/>
            </a:schemeClr>
          </a:solidFill>
        </p:grpSpPr>
        <p:sp>
          <p:nvSpPr>
            <p:cNvPr id="32" name="Oval 31">
              <a:extLst>
                <a:ext uri="{FF2B5EF4-FFF2-40B4-BE49-F238E27FC236}">
                  <a16:creationId xmlns:a16="http://schemas.microsoft.com/office/drawing/2014/main" id="{8BC3433C-2D72-0D68-6F3A-E85421CAE19D}"/>
                </a:ext>
              </a:extLst>
            </p:cNvPr>
            <p:cNvSpPr/>
            <p:nvPr/>
          </p:nvSpPr>
          <p:spPr>
            <a:xfrm>
              <a:off x="4572000" y="1905000"/>
              <a:ext cx="3048000" cy="3048000"/>
            </a:xfrm>
            <a:prstGeom prst="ellipse">
              <a:avLst/>
            </a:prstGeom>
            <a:grp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descr="Tata Motors logo in transparent PNG and vectorized SVG formats">
              <a:extLst>
                <a:ext uri="{FF2B5EF4-FFF2-40B4-BE49-F238E27FC236}">
                  <a16:creationId xmlns:a16="http://schemas.microsoft.com/office/drawing/2014/main" id="{1EEF495A-FFB5-9AA0-0E22-60B4EA072C8D}"/>
                </a:ext>
              </a:extLst>
            </p:cNvPr>
            <p:cNvPicPr>
              <a:picLocks noChangeAspect="1"/>
            </p:cNvPicPr>
            <p:nvPr/>
          </p:nvPicPr>
          <p:blipFill>
            <a:blip r:embed="rId11"/>
            <a:stretch>
              <a:fillRect/>
            </a:stretch>
          </p:blipFill>
          <p:spPr>
            <a:xfrm>
              <a:off x="4940050" y="2656114"/>
              <a:ext cx="2311900" cy="1545772"/>
            </a:xfrm>
            <a:prstGeom prst="rect">
              <a:avLst/>
            </a:prstGeom>
            <a:grpFill/>
          </p:spPr>
        </p:pic>
      </p:grpSp>
      <p:sp>
        <p:nvSpPr>
          <p:cNvPr id="16" name="TextBox 15">
            <a:hlinkClick r:id="rId12" action="ppaction://hlinksldjump"/>
            <a:extLst>
              <a:ext uri="{FF2B5EF4-FFF2-40B4-BE49-F238E27FC236}">
                <a16:creationId xmlns:a16="http://schemas.microsoft.com/office/drawing/2014/main" id="{168AC6E8-31F8-58A1-01A0-A338149553BB}"/>
              </a:ext>
            </a:extLst>
          </p:cNvPr>
          <p:cNvSpPr txBox="1"/>
          <p:nvPr/>
        </p:nvSpPr>
        <p:spPr>
          <a:xfrm>
            <a:off x="8561748" y="1441589"/>
            <a:ext cx="1285566" cy="730202"/>
          </a:xfrm>
          <a:prstGeom prst="rect">
            <a:avLst/>
          </a:prstGeom>
          <a:noFill/>
        </p:spPr>
        <p:txBody>
          <a:bodyPr wrap="square" rtlCol="0">
            <a:spAutoFit/>
          </a:bodyPr>
          <a:lstStyle/>
          <a:p>
            <a:endParaRPr lang="en-US" dirty="0"/>
          </a:p>
        </p:txBody>
      </p:sp>
      <p:sp>
        <p:nvSpPr>
          <p:cNvPr id="17" name="TextBox 16">
            <a:hlinkClick r:id="rId13" action="ppaction://hlinksldjump"/>
            <a:extLst>
              <a:ext uri="{FF2B5EF4-FFF2-40B4-BE49-F238E27FC236}">
                <a16:creationId xmlns:a16="http://schemas.microsoft.com/office/drawing/2014/main" id="{4F144908-CB97-A6AD-29FC-0CC4C0CF31CA}"/>
              </a:ext>
            </a:extLst>
          </p:cNvPr>
          <p:cNvSpPr txBox="1"/>
          <p:nvPr/>
        </p:nvSpPr>
        <p:spPr>
          <a:xfrm>
            <a:off x="2601947" y="1322491"/>
            <a:ext cx="1285566" cy="954107"/>
          </a:xfrm>
          <a:prstGeom prst="rect">
            <a:avLst/>
          </a:prstGeom>
          <a:noFill/>
        </p:spPr>
        <p:txBody>
          <a:bodyPr wrap="square" rtlCol="0">
            <a:spAutoFit/>
          </a:bodyPr>
          <a:lstStyle/>
          <a:p>
            <a:pPr algn="ctr"/>
            <a:r>
              <a:rPr lang="en-US" sz="2800" dirty="0">
                <a:solidFill>
                  <a:schemeClr val="bg1">
                    <a:alpha val="0"/>
                  </a:schemeClr>
                </a:solidFill>
                <a:hlinkClick r:id="rId13" action="ppaction://hlinksldjump">
                  <a:extLst>
                    <a:ext uri="{A12FA001-AC4F-418D-AE19-62706E023703}">
                      <ahyp:hlinkClr xmlns:ahyp="http://schemas.microsoft.com/office/drawing/2018/hyperlinkcolor" val="tx"/>
                    </a:ext>
                  </a:extLst>
                </a:hlinkClick>
              </a:rPr>
              <a:t>Chemicals</a:t>
            </a:r>
            <a:r>
              <a:rPr lang="en-US" sz="2800" dirty="0">
                <a:solidFill>
                  <a:schemeClr val="bg1">
                    <a:alpha val="0"/>
                  </a:schemeClr>
                </a:solidFill>
              </a:rPr>
              <a:t>`</a:t>
            </a:r>
          </a:p>
        </p:txBody>
      </p:sp>
      <p:sp>
        <p:nvSpPr>
          <p:cNvPr id="18" name="TextBox 17">
            <a:hlinkClick r:id="rId14" action="ppaction://hlinksldjump"/>
            <a:extLst>
              <a:ext uri="{FF2B5EF4-FFF2-40B4-BE49-F238E27FC236}">
                <a16:creationId xmlns:a16="http://schemas.microsoft.com/office/drawing/2014/main" id="{DB8C7243-973C-8373-44F0-CB56129A3B2E}"/>
              </a:ext>
            </a:extLst>
          </p:cNvPr>
          <p:cNvSpPr txBox="1"/>
          <p:nvPr/>
        </p:nvSpPr>
        <p:spPr>
          <a:xfrm>
            <a:off x="5338941" y="296323"/>
            <a:ext cx="1285566" cy="954107"/>
          </a:xfrm>
          <a:prstGeom prst="rect">
            <a:avLst/>
          </a:prstGeom>
          <a:noFill/>
        </p:spPr>
        <p:txBody>
          <a:bodyPr wrap="square" rtlCol="0">
            <a:spAutoFit/>
          </a:bodyPr>
          <a:lstStyle/>
          <a:p>
            <a:pPr algn="ctr"/>
            <a:r>
              <a:rPr lang="en-US" sz="2800" dirty="0">
                <a:solidFill>
                  <a:schemeClr val="tx1">
                    <a:alpha val="0"/>
                  </a:schemeClr>
                </a:solidFill>
                <a:hlinkClick r:id="rId14"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sp>
        <p:nvSpPr>
          <p:cNvPr id="19" name="TextBox 18">
            <a:hlinkClick r:id="rId12" action="ppaction://hlinksldjump"/>
            <a:extLst>
              <a:ext uri="{FF2B5EF4-FFF2-40B4-BE49-F238E27FC236}">
                <a16:creationId xmlns:a16="http://schemas.microsoft.com/office/drawing/2014/main" id="{C97943C5-8CA7-F711-0460-5D2AEF47476E}"/>
              </a:ext>
            </a:extLst>
          </p:cNvPr>
          <p:cNvSpPr txBox="1"/>
          <p:nvPr/>
        </p:nvSpPr>
        <p:spPr>
          <a:xfrm>
            <a:off x="8510441" y="1435169"/>
            <a:ext cx="1285566" cy="954107"/>
          </a:xfrm>
          <a:prstGeom prst="rect">
            <a:avLst/>
          </a:prstGeom>
          <a:noFill/>
        </p:spPr>
        <p:txBody>
          <a:bodyPr wrap="square" rtlCol="0">
            <a:spAutoFit/>
          </a:bodyPr>
          <a:lstStyle/>
          <a:p>
            <a:pPr algn="ctr"/>
            <a:r>
              <a:rPr lang="en-US" sz="2800" dirty="0">
                <a:solidFill>
                  <a:schemeClr val="tx1">
                    <a:alpha val="0"/>
                  </a:schemeClr>
                </a:solidFill>
                <a:hlinkClick r:id="rId12"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sp>
        <p:nvSpPr>
          <p:cNvPr id="75" name="Rectangle: Rounded Corners 74">
            <a:extLst>
              <a:ext uri="{FF2B5EF4-FFF2-40B4-BE49-F238E27FC236}">
                <a16:creationId xmlns:a16="http://schemas.microsoft.com/office/drawing/2014/main" id="{ACCDC33D-E047-8EE9-BFE0-E505196B6F10}"/>
              </a:ext>
            </a:extLst>
          </p:cNvPr>
          <p:cNvSpPr/>
          <p:nvPr/>
        </p:nvSpPr>
        <p:spPr>
          <a:xfrm>
            <a:off x="13208000" y="1338943"/>
            <a:ext cx="5475907" cy="4180114"/>
          </a:xfrm>
          <a:prstGeom prst="roundRect">
            <a:avLst/>
          </a:prstGeom>
          <a:solidFill>
            <a:schemeClr val="dk1">
              <a:alpha val="4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6" name="Rectangle 75">
            <a:extLst>
              <a:ext uri="{FF2B5EF4-FFF2-40B4-BE49-F238E27FC236}">
                <a16:creationId xmlns:a16="http://schemas.microsoft.com/office/drawing/2014/main" id="{32D7FCBB-5ADA-D181-3C8C-633EE7BE16E1}"/>
              </a:ext>
            </a:extLst>
          </p:cNvPr>
          <p:cNvSpPr/>
          <p:nvPr/>
        </p:nvSpPr>
        <p:spPr>
          <a:xfrm>
            <a:off x="14655800" y="1752600"/>
            <a:ext cx="2557463" cy="241453"/>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Rectangle 76">
            <a:extLst>
              <a:ext uri="{FF2B5EF4-FFF2-40B4-BE49-F238E27FC236}">
                <a16:creationId xmlns:a16="http://schemas.microsoft.com/office/drawing/2014/main" id="{67E5D166-897E-8C23-B1D8-1C3BB7807038}"/>
              </a:ext>
            </a:extLst>
          </p:cNvPr>
          <p:cNvSpPr/>
          <p:nvPr/>
        </p:nvSpPr>
        <p:spPr>
          <a:xfrm>
            <a:off x="13567832" y="1984317"/>
            <a:ext cx="814917" cy="168333"/>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Rectangle 77">
            <a:extLst>
              <a:ext uri="{FF2B5EF4-FFF2-40B4-BE49-F238E27FC236}">
                <a16:creationId xmlns:a16="http://schemas.microsoft.com/office/drawing/2014/main" id="{D9C33836-4A57-F49D-C456-C2087105F667}"/>
              </a:ext>
            </a:extLst>
          </p:cNvPr>
          <p:cNvSpPr/>
          <p:nvPr/>
        </p:nvSpPr>
        <p:spPr>
          <a:xfrm>
            <a:off x="14621931" y="2191046"/>
            <a:ext cx="1165757" cy="144167"/>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Rectangle 78">
            <a:extLst>
              <a:ext uri="{FF2B5EF4-FFF2-40B4-BE49-F238E27FC236}">
                <a16:creationId xmlns:a16="http://schemas.microsoft.com/office/drawing/2014/main" id="{7044F2A4-2718-ED4E-61FE-1343C8DFC705}"/>
              </a:ext>
            </a:extLst>
          </p:cNvPr>
          <p:cNvSpPr/>
          <p:nvPr/>
        </p:nvSpPr>
        <p:spPr>
          <a:xfrm>
            <a:off x="14478000" y="2371725"/>
            <a:ext cx="1484313"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Rectangle 79">
            <a:extLst>
              <a:ext uri="{FF2B5EF4-FFF2-40B4-BE49-F238E27FC236}">
                <a16:creationId xmlns:a16="http://schemas.microsoft.com/office/drawing/2014/main" id="{87CFC227-392A-AD9E-D0BA-20DBF3EC79D2}"/>
              </a:ext>
            </a:extLst>
          </p:cNvPr>
          <p:cNvSpPr/>
          <p:nvPr/>
        </p:nvSpPr>
        <p:spPr>
          <a:xfrm>
            <a:off x="16677217" y="2371724"/>
            <a:ext cx="812800"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Rectangle 80">
            <a:extLst>
              <a:ext uri="{FF2B5EF4-FFF2-40B4-BE49-F238E27FC236}">
                <a16:creationId xmlns:a16="http://schemas.microsoft.com/office/drawing/2014/main" id="{38258B32-F075-661E-5319-410BFF5D6D14}"/>
              </a:ext>
            </a:extLst>
          </p:cNvPr>
          <p:cNvSpPr/>
          <p:nvPr/>
        </p:nvSpPr>
        <p:spPr>
          <a:xfrm>
            <a:off x="15689275" y="2546330"/>
            <a:ext cx="2443150"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Rectangle 81">
            <a:extLst>
              <a:ext uri="{FF2B5EF4-FFF2-40B4-BE49-F238E27FC236}">
                <a16:creationId xmlns:a16="http://schemas.microsoft.com/office/drawing/2014/main" id="{B371FA7D-49CB-967F-585E-D2CDDCA415B2}"/>
              </a:ext>
            </a:extLst>
          </p:cNvPr>
          <p:cNvSpPr/>
          <p:nvPr/>
        </p:nvSpPr>
        <p:spPr>
          <a:xfrm>
            <a:off x="16812957" y="2733269"/>
            <a:ext cx="1433768"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Rectangle 82">
            <a:extLst>
              <a:ext uri="{FF2B5EF4-FFF2-40B4-BE49-F238E27FC236}">
                <a16:creationId xmlns:a16="http://schemas.microsoft.com/office/drawing/2014/main" id="{78F0790F-78C2-0466-D325-1FF0A52D723C}"/>
              </a:ext>
            </a:extLst>
          </p:cNvPr>
          <p:cNvSpPr/>
          <p:nvPr/>
        </p:nvSpPr>
        <p:spPr>
          <a:xfrm>
            <a:off x="13471844" y="2909878"/>
            <a:ext cx="583881"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Rectangle 83">
            <a:extLst>
              <a:ext uri="{FF2B5EF4-FFF2-40B4-BE49-F238E27FC236}">
                <a16:creationId xmlns:a16="http://schemas.microsoft.com/office/drawing/2014/main" id="{6C619801-FC82-876C-EB46-B273C0EBB345}"/>
              </a:ext>
            </a:extLst>
          </p:cNvPr>
          <p:cNvSpPr/>
          <p:nvPr/>
        </p:nvSpPr>
        <p:spPr>
          <a:xfrm>
            <a:off x="15728752" y="2912180"/>
            <a:ext cx="1968698"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Rectangle 84">
            <a:extLst>
              <a:ext uri="{FF2B5EF4-FFF2-40B4-BE49-F238E27FC236}">
                <a16:creationId xmlns:a16="http://schemas.microsoft.com/office/drawing/2014/main" id="{FCA5DAC2-4C83-C6E5-F148-9A94C80CB106}"/>
              </a:ext>
            </a:extLst>
          </p:cNvPr>
          <p:cNvSpPr/>
          <p:nvPr/>
        </p:nvSpPr>
        <p:spPr>
          <a:xfrm>
            <a:off x="14844259" y="3480996"/>
            <a:ext cx="1160916" cy="160481"/>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Rectangle 85">
            <a:extLst>
              <a:ext uri="{FF2B5EF4-FFF2-40B4-BE49-F238E27FC236}">
                <a16:creationId xmlns:a16="http://schemas.microsoft.com/office/drawing/2014/main" id="{B6106ED6-4D0F-3CE3-0F3E-25EDC263817B}"/>
              </a:ext>
            </a:extLst>
          </p:cNvPr>
          <p:cNvSpPr/>
          <p:nvPr/>
        </p:nvSpPr>
        <p:spPr>
          <a:xfrm>
            <a:off x="17408626" y="3468048"/>
            <a:ext cx="904774"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Rectangle 86">
            <a:extLst>
              <a:ext uri="{FF2B5EF4-FFF2-40B4-BE49-F238E27FC236}">
                <a16:creationId xmlns:a16="http://schemas.microsoft.com/office/drawing/2014/main" id="{E94EA231-1447-1C11-FE8F-ABC35528D368}"/>
              </a:ext>
            </a:extLst>
          </p:cNvPr>
          <p:cNvSpPr/>
          <p:nvPr/>
        </p:nvSpPr>
        <p:spPr>
          <a:xfrm>
            <a:off x="13444538" y="3660754"/>
            <a:ext cx="319087"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Rectangle 87">
            <a:extLst>
              <a:ext uri="{FF2B5EF4-FFF2-40B4-BE49-F238E27FC236}">
                <a16:creationId xmlns:a16="http://schemas.microsoft.com/office/drawing/2014/main" id="{01F11B7B-3480-38BC-1FFA-3077B32281AF}"/>
              </a:ext>
            </a:extLst>
          </p:cNvPr>
          <p:cNvSpPr/>
          <p:nvPr/>
        </p:nvSpPr>
        <p:spPr>
          <a:xfrm>
            <a:off x="14960500" y="3668157"/>
            <a:ext cx="912383" cy="160481"/>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Rectangle 88">
            <a:extLst>
              <a:ext uri="{FF2B5EF4-FFF2-40B4-BE49-F238E27FC236}">
                <a16:creationId xmlns:a16="http://schemas.microsoft.com/office/drawing/2014/main" id="{0CEEC4E3-E4A3-C52B-4DA5-648D4B34DE57}"/>
              </a:ext>
            </a:extLst>
          </p:cNvPr>
          <p:cNvSpPr/>
          <p:nvPr/>
        </p:nvSpPr>
        <p:spPr>
          <a:xfrm>
            <a:off x="15958546" y="3657433"/>
            <a:ext cx="686922"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Rectangle 89">
            <a:extLst>
              <a:ext uri="{FF2B5EF4-FFF2-40B4-BE49-F238E27FC236}">
                <a16:creationId xmlns:a16="http://schemas.microsoft.com/office/drawing/2014/main" id="{3C18B627-9DEB-F0E0-7071-59F776384E95}"/>
              </a:ext>
            </a:extLst>
          </p:cNvPr>
          <p:cNvSpPr/>
          <p:nvPr/>
        </p:nvSpPr>
        <p:spPr>
          <a:xfrm>
            <a:off x="16990459" y="3647553"/>
            <a:ext cx="1493422" cy="160481"/>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1" name="Rectangle 90">
            <a:extLst>
              <a:ext uri="{FF2B5EF4-FFF2-40B4-BE49-F238E27FC236}">
                <a16:creationId xmlns:a16="http://schemas.microsoft.com/office/drawing/2014/main" id="{105DE1A2-E8E3-97FB-3F2D-4DF0762A118A}"/>
              </a:ext>
            </a:extLst>
          </p:cNvPr>
          <p:cNvSpPr/>
          <p:nvPr/>
        </p:nvSpPr>
        <p:spPr>
          <a:xfrm>
            <a:off x="14122400" y="4015799"/>
            <a:ext cx="2387600"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2" name="Rectangle 91">
            <a:extLst>
              <a:ext uri="{FF2B5EF4-FFF2-40B4-BE49-F238E27FC236}">
                <a16:creationId xmlns:a16="http://schemas.microsoft.com/office/drawing/2014/main" id="{05956F37-FABB-87A3-8A21-26DA41D6CEA5}"/>
              </a:ext>
            </a:extLst>
          </p:cNvPr>
          <p:cNvSpPr/>
          <p:nvPr/>
        </p:nvSpPr>
        <p:spPr>
          <a:xfrm>
            <a:off x="17237076" y="4015798"/>
            <a:ext cx="1246806"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3" name="Rectangle 92">
            <a:extLst>
              <a:ext uri="{FF2B5EF4-FFF2-40B4-BE49-F238E27FC236}">
                <a16:creationId xmlns:a16="http://schemas.microsoft.com/office/drawing/2014/main" id="{5B1A6611-91DB-041D-01CF-A4EDEBF1BB86}"/>
              </a:ext>
            </a:extLst>
          </p:cNvPr>
          <p:cNvSpPr/>
          <p:nvPr/>
        </p:nvSpPr>
        <p:spPr>
          <a:xfrm>
            <a:off x="13444538" y="4213684"/>
            <a:ext cx="1298729"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4" name="Rectangle 93">
            <a:extLst>
              <a:ext uri="{FF2B5EF4-FFF2-40B4-BE49-F238E27FC236}">
                <a16:creationId xmlns:a16="http://schemas.microsoft.com/office/drawing/2014/main" id="{CB1E5F91-63FD-0656-CB15-9780B1919117}"/>
              </a:ext>
            </a:extLst>
          </p:cNvPr>
          <p:cNvSpPr/>
          <p:nvPr/>
        </p:nvSpPr>
        <p:spPr>
          <a:xfrm>
            <a:off x="14925568" y="4207334"/>
            <a:ext cx="1067168"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5" name="Rectangle 94">
            <a:extLst>
              <a:ext uri="{FF2B5EF4-FFF2-40B4-BE49-F238E27FC236}">
                <a16:creationId xmlns:a16="http://schemas.microsoft.com/office/drawing/2014/main" id="{5CE89659-DA29-87A3-6F19-9433E6653F13}"/>
              </a:ext>
            </a:extLst>
          </p:cNvPr>
          <p:cNvSpPr/>
          <p:nvPr/>
        </p:nvSpPr>
        <p:spPr>
          <a:xfrm>
            <a:off x="13553393" y="4374165"/>
            <a:ext cx="1340923" cy="160481"/>
          </a:xfrm>
          <a:prstGeom prst="rect">
            <a:avLst/>
          </a:prstGeom>
          <a:solidFill>
            <a:srgbClr val="6969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6" name="Rectangle 95">
            <a:extLst>
              <a:ext uri="{FF2B5EF4-FFF2-40B4-BE49-F238E27FC236}">
                <a16:creationId xmlns:a16="http://schemas.microsoft.com/office/drawing/2014/main" id="{108373C4-8E18-A437-8B46-40412933112C}"/>
              </a:ext>
            </a:extLst>
          </p:cNvPr>
          <p:cNvSpPr/>
          <p:nvPr/>
        </p:nvSpPr>
        <p:spPr>
          <a:xfrm>
            <a:off x="15839538" y="4377677"/>
            <a:ext cx="1797587" cy="160481"/>
          </a:xfrm>
          <a:prstGeom prst="rect">
            <a:avLst/>
          </a:prstGeom>
          <a:solidFill>
            <a:srgbClr val="6969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7" name="Rectangle 96">
            <a:extLst>
              <a:ext uri="{FF2B5EF4-FFF2-40B4-BE49-F238E27FC236}">
                <a16:creationId xmlns:a16="http://schemas.microsoft.com/office/drawing/2014/main" id="{5A2C265F-63B5-4D25-55A5-A4082D630100}"/>
              </a:ext>
            </a:extLst>
          </p:cNvPr>
          <p:cNvSpPr/>
          <p:nvPr/>
        </p:nvSpPr>
        <p:spPr>
          <a:xfrm>
            <a:off x="16138134" y="4564838"/>
            <a:ext cx="1367229" cy="160481"/>
          </a:xfrm>
          <a:prstGeom prst="rect">
            <a:avLst/>
          </a:prstGeom>
          <a:solidFill>
            <a:srgbClr val="6969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8" name="Rectangle 97">
            <a:extLst>
              <a:ext uri="{FF2B5EF4-FFF2-40B4-BE49-F238E27FC236}">
                <a16:creationId xmlns:a16="http://schemas.microsoft.com/office/drawing/2014/main" id="{A1825CBD-67DD-FAF0-7D76-ABB6AA9A3915}"/>
              </a:ext>
            </a:extLst>
          </p:cNvPr>
          <p:cNvSpPr/>
          <p:nvPr/>
        </p:nvSpPr>
        <p:spPr>
          <a:xfrm>
            <a:off x="17563110" y="4564838"/>
            <a:ext cx="854007"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9" name="Rectangle 98">
            <a:extLst>
              <a:ext uri="{FF2B5EF4-FFF2-40B4-BE49-F238E27FC236}">
                <a16:creationId xmlns:a16="http://schemas.microsoft.com/office/drawing/2014/main" id="{45884E8B-C28E-E030-716D-5CFB9FDE62AF}"/>
              </a:ext>
            </a:extLst>
          </p:cNvPr>
          <p:cNvSpPr/>
          <p:nvPr/>
        </p:nvSpPr>
        <p:spPr>
          <a:xfrm>
            <a:off x="15064647" y="4758906"/>
            <a:ext cx="1324703"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0" name="Rectangle 99">
            <a:extLst>
              <a:ext uri="{FF2B5EF4-FFF2-40B4-BE49-F238E27FC236}">
                <a16:creationId xmlns:a16="http://schemas.microsoft.com/office/drawing/2014/main" id="{5D847860-1040-1CDF-B4B7-4F6E516937A9}"/>
              </a:ext>
            </a:extLst>
          </p:cNvPr>
          <p:cNvSpPr/>
          <p:nvPr/>
        </p:nvSpPr>
        <p:spPr>
          <a:xfrm>
            <a:off x="16781746" y="4750409"/>
            <a:ext cx="1420529" cy="160481"/>
          </a:xfrm>
          <a:prstGeom prst="rect">
            <a:avLst/>
          </a:prstGeom>
          <a:solidFill>
            <a:srgbClr val="6969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1" name="TextBox 100">
            <a:extLst>
              <a:ext uri="{FF2B5EF4-FFF2-40B4-BE49-F238E27FC236}">
                <a16:creationId xmlns:a16="http://schemas.microsoft.com/office/drawing/2014/main" id="{38B0BD49-4727-C9AA-96C9-FDA6E0DCFD3C}"/>
              </a:ext>
            </a:extLst>
          </p:cNvPr>
          <p:cNvSpPr txBox="1"/>
          <p:nvPr/>
        </p:nvSpPr>
        <p:spPr>
          <a:xfrm>
            <a:off x="13347548" y="1752600"/>
            <a:ext cx="5221994" cy="3231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Tata Power is India’s largest integrated power company and has made sustainability a central part of its strategy, with nearly half of its total capacity now coming from renewable sources like solar, wind, and hydro. It has built one of the country’s biggest solar businesses, expanded rooftop solar for households and industries, and even set up a large solar module manufacturing plant to boost domestic production. Through its subsidiary Tata Power Renewable Microgrid, the company has brought clean electricity to rural villages by installing solar‑powered microgrids, reducing dependence on diesel and kerosene while improving education, healthcare, and local businesses. Tata Power has also pledged to achieve net‑zero emissions by 2045, aligning with global climate goals, and is investing in energy storage, smart grids, and electric vehicle charging infrastructure to support India’s transition to green mobility. Beyond technology, it runs the Tata Power Skill Development Institute, which has trained hundreds of thousands of people — including women — in clean energy skills, and it supports conservation projects like protecting elephant corridors in Odisha. Altogether, Tata Power shows how a big company can fight climate pollution, shift to green energy, and promote eco‑friendly practices while uplifting communities.</a:t>
            </a:r>
          </a:p>
        </p:txBody>
      </p:sp>
    </p:spTree>
    <p:extLst>
      <p:ext uri="{BB962C8B-B14F-4D97-AF65-F5344CB8AC3E}">
        <p14:creationId xmlns:p14="http://schemas.microsoft.com/office/powerpoint/2010/main" val="1652792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FF356F34-A95D-F017-0F8E-15F6AE223732}"/>
            </a:ext>
          </a:extLst>
        </p:cNvPr>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6A3A9187-F8CA-5409-ECA4-82526A8D4692}"/>
              </a:ext>
            </a:extLst>
          </p:cNvPr>
          <p:cNvSpPr/>
          <p:nvPr/>
        </p:nvSpPr>
        <p:spPr>
          <a:xfrm>
            <a:off x="6096000" y="1338943"/>
            <a:ext cx="5475907" cy="4180114"/>
          </a:xfrm>
          <a:prstGeom prst="roundRect">
            <a:avLst/>
          </a:prstGeom>
          <a:solidFill>
            <a:schemeClr val="dk1">
              <a:alpha val="4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8" name="Group 7">
            <a:extLst>
              <a:ext uri="{FF2B5EF4-FFF2-40B4-BE49-F238E27FC236}">
                <a16:creationId xmlns:a16="http://schemas.microsoft.com/office/drawing/2014/main" id="{C4ADEF63-F865-37D8-B62E-061FD151A6A5}"/>
              </a:ext>
            </a:extLst>
          </p:cNvPr>
          <p:cNvGrpSpPr/>
          <p:nvPr/>
        </p:nvGrpSpPr>
        <p:grpSpPr>
          <a:xfrm>
            <a:off x="2768042" y="4593528"/>
            <a:ext cx="1198032" cy="1198032"/>
            <a:chOff x="8367331" y="1159389"/>
            <a:chExt cx="1526594" cy="1526594"/>
          </a:xfrm>
        </p:grpSpPr>
        <p:sp>
          <p:nvSpPr>
            <p:cNvPr id="10" name="Freeform: Shape 9">
              <a:extLst>
                <a:ext uri="{FF2B5EF4-FFF2-40B4-BE49-F238E27FC236}">
                  <a16:creationId xmlns:a16="http://schemas.microsoft.com/office/drawing/2014/main" id="{98CD717B-6ECA-B4F0-863D-D8AF02FA6036}"/>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marR="0" lvl="0" indent="0" algn="ctr" defTabSz="1555750" rtl="0" eaLnBrk="1" fontAlgn="auto" latinLnBrk="0" hangingPunct="1">
                <a:lnSpc>
                  <a:spcPct val="90000"/>
                </a:lnSpc>
                <a:spcBef>
                  <a:spcPct val="0"/>
                </a:spcBef>
                <a:spcAft>
                  <a:spcPct val="35000"/>
                </a:spcAft>
                <a:buClrTx/>
                <a:buSzTx/>
                <a:buFontTx/>
                <a:buNone/>
                <a:tabLst/>
                <a:defRPr/>
              </a:pPr>
              <a:endParaRPr kumimoji="0" lang="en-US" sz="35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id="{2902FE8C-F5D4-48C0-7F98-9F9C4C5B68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grpSp>
        <p:nvGrpSpPr>
          <p:cNvPr id="3" name="Group 2">
            <a:extLst>
              <a:ext uri="{FF2B5EF4-FFF2-40B4-BE49-F238E27FC236}">
                <a16:creationId xmlns:a16="http://schemas.microsoft.com/office/drawing/2014/main" id="{E3430CF6-428D-424F-D2AA-FF88A73E0884}"/>
              </a:ext>
            </a:extLst>
          </p:cNvPr>
          <p:cNvGrpSpPr/>
          <p:nvPr/>
        </p:nvGrpSpPr>
        <p:grpSpPr>
          <a:xfrm>
            <a:off x="1271469" y="4598995"/>
            <a:ext cx="1159338" cy="1159338"/>
            <a:chOff x="2516392" y="991515"/>
            <a:chExt cx="1440356" cy="1440356"/>
          </a:xfrm>
        </p:grpSpPr>
        <p:sp>
          <p:nvSpPr>
            <p:cNvPr id="5" name="Freeform: Shape 4">
              <a:extLst>
                <a:ext uri="{FF2B5EF4-FFF2-40B4-BE49-F238E27FC236}">
                  <a16:creationId xmlns:a16="http://schemas.microsoft.com/office/drawing/2014/main" id="{E1FF9FB5-7E6F-DB7C-24BD-A29C004355AB}"/>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tabLst/>
                <a:defRPr/>
              </a:pPr>
              <a:endParaRPr kumimoji="0" lang="en-US" sz="65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0F5D8C1-4982-4A74-AC86-E4ECF50E7767}"/>
                </a:ext>
              </a:extLst>
            </p:cNvPr>
            <p:cNvPicPr>
              <a:picLocks noChangeAspect="1"/>
            </p:cNvPicPr>
            <p:nvPr/>
          </p:nvPicPr>
          <p:blipFill>
            <a:blip r:embed="rId5">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sp>
        <p:nvSpPr>
          <p:cNvPr id="15" name="Rectangle 14">
            <a:extLst>
              <a:ext uri="{FF2B5EF4-FFF2-40B4-BE49-F238E27FC236}">
                <a16:creationId xmlns:a16="http://schemas.microsoft.com/office/drawing/2014/main" id="{C7DF8589-A2C9-4576-B9F2-6E89295E1DAB}"/>
              </a:ext>
            </a:extLst>
          </p:cNvPr>
          <p:cNvSpPr/>
          <p:nvPr/>
        </p:nvSpPr>
        <p:spPr>
          <a:xfrm>
            <a:off x="7543800" y="1752600"/>
            <a:ext cx="2557463" cy="241453"/>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AE05F770-5C4B-E45D-B76F-F74C98634E47}"/>
              </a:ext>
            </a:extLst>
          </p:cNvPr>
          <p:cNvSpPr/>
          <p:nvPr/>
        </p:nvSpPr>
        <p:spPr>
          <a:xfrm>
            <a:off x="6455832" y="1984317"/>
            <a:ext cx="814917" cy="168333"/>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3C49A79F-F3C4-360A-8E0A-2AFA6D6F9DD4}"/>
              </a:ext>
            </a:extLst>
          </p:cNvPr>
          <p:cNvSpPr/>
          <p:nvPr/>
        </p:nvSpPr>
        <p:spPr>
          <a:xfrm>
            <a:off x="7509931" y="2191046"/>
            <a:ext cx="1165757" cy="144167"/>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85825D5A-9465-0EB3-242F-3EBC6F903B5B}"/>
              </a:ext>
            </a:extLst>
          </p:cNvPr>
          <p:cNvSpPr/>
          <p:nvPr/>
        </p:nvSpPr>
        <p:spPr>
          <a:xfrm>
            <a:off x="7366000" y="2371725"/>
            <a:ext cx="1484313"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5A7762BC-3AD9-F21C-E4DA-CDC1F60F6A46}"/>
              </a:ext>
            </a:extLst>
          </p:cNvPr>
          <p:cNvSpPr/>
          <p:nvPr/>
        </p:nvSpPr>
        <p:spPr>
          <a:xfrm>
            <a:off x="9565217" y="2371724"/>
            <a:ext cx="812800"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B5A483D4-E013-BD90-9094-C63E1C1195EE}"/>
              </a:ext>
            </a:extLst>
          </p:cNvPr>
          <p:cNvSpPr/>
          <p:nvPr/>
        </p:nvSpPr>
        <p:spPr>
          <a:xfrm>
            <a:off x="8577275" y="2546330"/>
            <a:ext cx="2443150"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2628D275-26AC-27B0-FA6C-EDCC2B3B8D06}"/>
              </a:ext>
            </a:extLst>
          </p:cNvPr>
          <p:cNvSpPr/>
          <p:nvPr/>
        </p:nvSpPr>
        <p:spPr>
          <a:xfrm>
            <a:off x="9700957" y="2733269"/>
            <a:ext cx="1433768"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B5755C55-8DB7-3A9E-0D88-F83F06D84A78}"/>
              </a:ext>
            </a:extLst>
          </p:cNvPr>
          <p:cNvSpPr/>
          <p:nvPr/>
        </p:nvSpPr>
        <p:spPr>
          <a:xfrm>
            <a:off x="6359844" y="2909878"/>
            <a:ext cx="583881"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2BA47E78-6AF4-F0EB-DEB6-BDA399584041}"/>
              </a:ext>
            </a:extLst>
          </p:cNvPr>
          <p:cNvSpPr/>
          <p:nvPr/>
        </p:nvSpPr>
        <p:spPr>
          <a:xfrm>
            <a:off x="8616752" y="2912180"/>
            <a:ext cx="1968698"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31267F9A-01A4-C663-2E2E-7F6B0B9D4719}"/>
              </a:ext>
            </a:extLst>
          </p:cNvPr>
          <p:cNvSpPr/>
          <p:nvPr/>
        </p:nvSpPr>
        <p:spPr>
          <a:xfrm>
            <a:off x="7732259" y="3480996"/>
            <a:ext cx="1160916" cy="160481"/>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E9306CE1-8B0A-6FF8-6650-37E824825FF1}"/>
              </a:ext>
            </a:extLst>
          </p:cNvPr>
          <p:cNvSpPr/>
          <p:nvPr/>
        </p:nvSpPr>
        <p:spPr>
          <a:xfrm>
            <a:off x="10296626" y="3468048"/>
            <a:ext cx="904774"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B08418A1-FF46-B3EC-A46E-98D24EF75A6C}"/>
              </a:ext>
            </a:extLst>
          </p:cNvPr>
          <p:cNvSpPr/>
          <p:nvPr/>
        </p:nvSpPr>
        <p:spPr>
          <a:xfrm>
            <a:off x="6332538" y="3660754"/>
            <a:ext cx="319087"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25E9220B-3398-6D0D-1D0D-E0390CA2EBA5}"/>
              </a:ext>
            </a:extLst>
          </p:cNvPr>
          <p:cNvSpPr/>
          <p:nvPr/>
        </p:nvSpPr>
        <p:spPr>
          <a:xfrm>
            <a:off x="7848500" y="3668157"/>
            <a:ext cx="912383" cy="160481"/>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36C4D4D7-8A7D-365D-BBB7-650FDAF8AF3D}"/>
              </a:ext>
            </a:extLst>
          </p:cNvPr>
          <p:cNvSpPr/>
          <p:nvPr/>
        </p:nvSpPr>
        <p:spPr>
          <a:xfrm>
            <a:off x="8846546" y="3657433"/>
            <a:ext cx="686922"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7F72CA21-FDD1-1091-6588-37B6E48953DC}"/>
              </a:ext>
            </a:extLst>
          </p:cNvPr>
          <p:cNvSpPr/>
          <p:nvPr/>
        </p:nvSpPr>
        <p:spPr>
          <a:xfrm>
            <a:off x="9878459" y="3647553"/>
            <a:ext cx="1493422" cy="160481"/>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3D118806-AF51-881F-9BCD-4D5ED0406A63}"/>
              </a:ext>
            </a:extLst>
          </p:cNvPr>
          <p:cNvSpPr/>
          <p:nvPr/>
        </p:nvSpPr>
        <p:spPr>
          <a:xfrm>
            <a:off x="7010400" y="4015799"/>
            <a:ext cx="2387600"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E2392BFF-51EF-5113-7716-13E127CDB53F}"/>
              </a:ext>
            </a:extLst>
          </p:cNvPr>
          <p:cNvSpPr/>
          <p:nvPr/>
        </p:nvSpPr>
        <p:spPr>
          <a:xfrm>
            <a:off x="10125076" y="4015798"/>
            <a:ext cx="1246806"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5ECA990C-23A3-42C2-1335-BDCF4C171AEE}"/>
              </a:ext>
            </a:extLst>
          </p:cNvPr>
          <p:cNvSpPr/>
          <p:nvPr/>
        </p:nvSpPr>
        <p:spPr>
          <a:xfrm>
            <a:off x="6332538" y="4213684"/>
            <a:ext cx="1298729"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1BDF3885-39CE-41AC-1BF7-D5336F831F48}"/>
              </a:ext>
            </a:extLst>
          </p:cNvPr>
          <p:cNvSpPr/>
          <p:nvPr/>
        </p:nvSpPr>
        <p:spPr>
          <a:xfrm>
            <a:off x="7813568" y="4207334"/>
            <a:ext cx="1067168"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7" name="Rectangle 36">
            <a:extLst>
              <a:ext uri="{FF2B5EF4-FFF2-40B4-BE49-F238E27FC236}">
                <a16:creationId xmlns:a16="http://schemas.microsoft.com/office/drawing/2014/main" id="{9EBE622D-E61A-5931-EC1E-00D37F65CEFC}"/>
              </a:ext>
            </a:extLst>
          </p:cNvPr>
          <p:cNvSpPr/>
          <p:nvPr/>
        </p:nvSpPr>
        <p:spPr>
          <a:xfrm>
            <a:off x="6441393" y="4374165"/>
            <a:ext cx="1340923" cy="160481"/>
          </a:xfrm>
          <a:prstGeom prst="rect">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 name="Rectangle 37">
            <a:extLst>
              <a:ext uri="{FF2B5EF4-FFF2-40B4-BE49-F238E27FC236}">
                <a16:creationId xmlns:a16="http://schemas.microsoft.com/office/drawing/2014/main" id="{6B960A8F-0CBE-1B4E-3ECC-11AD0F1F000A}"/>
              </a:ext>
            </a:extLst>
          </p:cNvPr>
          <p:cNvSpPr/>
          <p:nvPr/>
        </p:nvSpPr>
        <p:spPr>
          <a:xfrm>
            <a:off x="8727538" y="4377677"/>
            <a:ext cx="1797587" cy="160481"/>
          </a:xfrm>
          <a:prstGeom prst="rect">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3D5D9910-6A5E-8B25-F93E-F61CDEF03CA0}"/>
              </a:ext>
            </a:extLst>
          </p:cNvPr>
          <p:cNvSpPr/>
          <p:nvPr/>
        </p:nvSpPr>
        <p:spPr>
          <a:xfrm>
            <a:off x="9026134" y="4564838"/>
            <a:ext cx="1367229" cy="160481"/>
          </a:xfrm>
          <a:prstGeom prst="rect">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0" name="Rectangle 39">
            <a:extLst>
              <a:ext uri="{FF2B5EF4-FFF2-40B4-BE49-F238E27FC236}">
                <a16:creationId xmlns:a16="http://schemas.microsoft.com/office/drawing/2014/main" id="{63B6490E-210B-3C5F-003E-62B0791A2BCB}"/>
              </a:ext>
            </a:extLst>
          </p:cNvPr>
          <p:cNvSpPr/>
          <p:nvPr/>
        </p:nvSpPr>
        <p:spPr>
          <a:xfrm>
            <a:off x="10451110" y="4564838"/>
            <a:ext cx="854007"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1" name="Rectangle 40">
            <a:extLst>
              <a:ext uri="{FF2B5EF4-FFF2-40B4-BE49-F238E27FC236}">
                <a16:creationId xmlns:a16="http://schemas.microsoft.com/office/drawing/2014/main" id="{C115DA57-09EA-8BAE-B33E-6F8DC5D22DE6}"/>
              </a:ext>
            </a:extLst>
          </p:cNvPr>
          <p:cNvSpPr/>
          <p:nvPr/>
        </p:nvSpPr>
        <p:spPr>
          <a:xfrm>
            <a:off x="7952647" y="4758906"/>
            <a:ext cx="1324703"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2" name="Rectangle 41">
            <a:extLst>
              <a:ext uri="{FF2B5EF4-FFF2-40B4-BE49-F238E27FC236}">
                <a16:creationId xmlns:a16="http://schemas.microsoft.com/office/drawing/2014/main" id="{E0AD26C4-7E98-AD4F-DE83-7A15B98A23A1}"/>
              </a:ext>
            </a:extLst>
          </p:cNvPr>
          <p:cNvSpPr/>
          <p:nvPr/>
        </p:nvSpPr>
        <p:spPr>
          <a:xfrm>
            <a:off x="9669746" y="4750409"/>
            <a:ext cx="1420529" cy="160481"/>
          </a:xfrm>
          <a:prstGeom prst="rect">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27" name="Group 26">
            <a:extLst>
              <a:ext uri="{FF2B5EF4-FFF2-40B4-BE49-F238E27FC236}">
                <a16:creationId xmlns:a16="http://schemas.microsoft.com/office/drawing/2014/main" id="{8556329B-CF4B-A256-9363-64D8068B4B6D}"/>
              </a:ext>
            </a:extLst>
          </p:cNvPr>
          <p:cNvGrpSpPr/>
          <p:nvPr/>
        </p:nvGrpSpPr>
        <p:grpSpPr>
          <a:xfrm>
            <a:off x="1223048" y="1484610"/>
            <a:ext cx="2743026" cy="2743026"/>
            <a:chOff x="5729008" y="0"/>
            <a:chExt cx="1499025" cy="1499025"/>
          </a:xfrm>
        </p:grpSpPr>
        <p:sp>
          <p:nvSpPr>
            <p:cNvPr id="29" name="Freeform: Shape 28">
              <a:extLst>
                <a:ext uri="{FF2B5EF4-FFF2-40B4-BE49-F238E27FC236}">
                  <a16:creationId xmlns:a16="http://schemas.microsoft.com/office/drawing/2014/main" id="{76D769BB-7CA9-B4EF-A6D0-F7B8FE361CBD}"/>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marR="0" lvl="0" indent="0" algn="ctr" defTabSz="1555750" rtl="0" eaLnBrk="1" fontAlgn="auto" latinLnBrk="0" hangingPunct="1">
                <a:lnSpc>
                  <a:spcPct val="90000"/>
                </a:lnSpc>
                <a:spcBef>
                  <a:spcPct val="0"/>
                </a:spcBef>
                <a:spcAft>
                  <a:spcPct val="35000"/>
                </a:spcAft>
                <a:buClrTx/>
                <a:buSzTx/>
                <a:buFontTx/>
                <a:buNone/>
                <a:tabLst/>
                <a:defRPr/>
              </a:pPr>
              <a:endParaRPr kumimoji="0" lang="en-US" sz="35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30" name="Picture 29">
              <a:extLst>
                <a:ext uri="{FF2B5EF4-FFF2-40B4-BE49-F238E27FC236}">
                  <a16:creationId xmlns:a16="http://schemas.microsoft.com/office/drawing/2014/main" id="{D0B5089C-1442-2E7D-5E52-7F23633399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sp>
        <p:nvSpPr>
          <p:cNvPr id="2" name="Freeform: Shape 1">
            <a:extLst>
              <a:ext uri="{FF2B5EF4-FFF2-40B4-BE49-F238E27FC236}">
                <a16:creationId xmlns:a16="http://schemas.microsoft.com/office/drawing/2014/main" id="{F85796E1-ACE0-A239-4C98-6577802C520E}"/>
              </a:ext>
            </a:extLst>
          </p:cNvPr>
          <p:cNvSpPr/>
          <p:nvPr/>
        </p:nvSpPr>
        <p:spPr>
          <a:xfrm rot="16200000">
            <a:off x="5500227" y="8659503"/>
            <a:ext cx="1159543" cy="32003"/>
          </a:xfrm>
          <a:custGeom>
            <a:avLst/>
            <a:gdLst>
              <a:gd name="csX0" fmla="*/ 0 w 1159543"/>
              <a:gd name="csY0" fmla="*/ 16001 h 32003"/>
              <a:gd name="csX1" fmla="*/ 1159543 w 1159543"/>
              <a:gd name="csY1" fmla="*/ 16001 h 32003"/>
            </a:gdLst>
            <a:ahLst/>
            <a:cxnLst>
              <a:cxn ang="0">
                <a:pos x="csX0" y="csY0"/>
              </a:cxn>
              <a:cxn ang="0">
                <a:pos x="csX1" y="csY1"/>
              </a:cxn>
            </a:cxnLst>
            <a:rect l="l" t="t" r="r" b="b"/>
            <a:pathLst>
              <a:path w="1159543" h="32003">
                <a:moveTo>
                  <a:pt x="0" y="16001"/>
                </a:moveTo>
                <a:lnTo>
                  <a:pt x="1159543"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63482" tIns="-12986" rIns="563483" bIns="-1298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4" name="Freeform: Shape 3">
            <a:extLst>
              <a:ext uri="{FF2B5EF4-FFF2-40B4-BE49-F238E27FC236}">
                <a16:creationId xmlns:a16="http://schemas.microsoft.com/office/drawing/2014/main" id="{E3E61113-A9E7-432D-D35B-C9D4A976ECDA}"/>
              </a:ext>
            </a:extLst>
          </p:cNvPr>
          <p:cNvSpPr/>
          <p:nvPr/>
        </p:nvSpPr>
        <p:spPr>
          <a:xfrm rot="20097339">
            <a:off x="6765445" y="9215479"/>
            <a:ext cx="1876122" cy="32003"/>
          </a:xfrm>
          <a:custGeom>
            <a:avLst/>
            <a:gdLst>
              <a:gd name="csX0" fmla="*/ 0 w 1876122"/>
              <a:gd name="csY0" fmla="*/ 16001 h 32003"/>
              <a:gd name="csX1" fmla="*/ 1876122 w 1876122"/>
              <a:gd name="csY1" fmla="*/ 16001 h 32003"/>
            </a:gdLst>
            <a:ahLst/>
            <a:cxnLst>
              <a:cxn ang="0">
                <a:pos x="csX0" y="csY0"/>
              </a:cxn>
              <a:cxn ang="0">
                <a:pos x="csX1" y="csY1"/>
              </a:cxn>
            </a:cxnLst>
            <a:rect l="l" t="t" r="r" b="b"/>
            <a:pathLst>
              <a:path w="1876122" h="32003">
                <a:moveTo>
                  <a:pt x="0" y="16001"/>
                </a:moveTo>
                <a:lnTo>
                  <a:pt x="1876122"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03857" tIns="-30902" rIns="903858" bIns="-30902"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7" name="Freeform: Shape 6">
            <a:extLst>
              <a:ext uri="{FF2B5EF4-FFF2-40B4-BE49-F238E27FC236}">
                <a16:creationId xmlns:a16="http://schemas.microsoft.com/office/drawing/2014/main" id="{038BB6DD-F4FD-91EF-FADA-CE0C53646CB7}"/>
              </a:ext>
            </a:extLst>
          </p:cNvPr>
          <p:cNvSpPr/>
          <p:nvPr/>
        </p:nvSpPr>
        <p:spPr>
          <a:xfrm rot="1308099">
            <a:off x="6803599" y="10519721"/>
            <a:ext cx="1845960" cy="32003"/>
          </a:xfrm>
          <a:custGeom>
            <a:avLst/>
            <a:gdLst>
              <a:gd name="csX0" fmla="*/ 0 w 1845960"/>
              <a:gd name="csY0" fmla="*/ 16001 h 32003"/>
              <a:gd name="csX1" fmla="*/ 1845960 w 1845960"/>
              <a:gd name="csY1" fmla="*/ 16001 h 32003"/>
            </a:gdLst>
            <a:ahLst/>
            <a:cxnLst>
              <a:cxn ang="0">
                <a:pos x="csX0" y="csY0"/>
              </a:cxn>
              <a:cxn ang="0">
                <a:pos x="csX1" y="csY1"/>
              </a:cxn>
            </a:cxnLst>
            <a:rect l="l" t="t" r="r" b="b"/>
            <a:pathLst>
              <a:path w="1845960" h="32003">
                <a:moveTo>
                  <a:pt x="0" y="16001"/>
                </a:moveTo>
                <a:lnTo>
                  <a:pt x="1845960"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89532" tIns="-30148" rIns="889529" bIns="-30148"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9" name="Freeform: Shape 8">
            <a:extLst>
              <a:ext uri="{FF2B5EF4-FFF2-40B4-BE49-F238E27FC236}">
                <a16:creationId xmlns:a16="http://schemas.microsoft.com/office/drawing/2014/main" id="{1B00DAEF-CC04-FABE-BF22-40B5F8E372D9}"/>
              </a:ext>
            </a:extLst>
          </p:cNvPr>
          <p:cNvSpPr/>
          <p:nvPr/>
        </p:nvSpPr>
        <p:spPr>
          <a:xfrm rot="16271076">
            <a:off x="5550701" y="11254868"/>
            <a:ext cx="1263662" cy="32004"/>
          </a:xfrm>
          <a:custGeom>
            <a:avLst/>
            <a:gdLst>
              <a:gd name="csX0" fmla="*/ 0 w 1263661"/>
              <a:gd name="csY0" fmla="*/ 16001 h 32003"/>
              <a:gd name="csX1" fmla="*/ 1263661 w 1263661"/>
              <a:gd name="csY1" fmla="*/ 16001 h 32003"/>
            </a:gdLst>
            <a:ahLst/>
            <a:cxnLst>
              <a:cxn ang="0">
                <a:pos x="csX0" y="csY0"/>
              </a:cxn>
              <a:cxn ang="0">
                <a:pos x="csX1" y="csY1"/>
              </a:cxn>
            </a:cxnLst>
            <a:rect l="l" t="t" r="r" b="b"/>
            <a:pathLst>
              <a:path w="1263661" h="32003">
                <a:moveTo>
                  <a:pt x="1263661"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12938" tIns="-15590" rIns="612940" bIns="-15590"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3" name="Freeform: Shape 12">
            <a:extLst>
              <a:ext uri="{FF2B5EF4-FFF2-40B4-BE49-F238E27FC236}">
                <a16:creationId xmlns:a16="http://schemas.microsoft.com/office/drawing/2014/main" id="{FE60BE0B-AD0E-ECC0-A4D9-52DB30E8101E}"/>
              </a:ext>
            </a:extLst>
          </p:cNvPr>
          <p:cNvSpPr/>
          <p:nvPr/>
        </p:nvSpPr>
        <p:spPr>
          <a:xfrm rot="20104994">
            <a:off x="3206330" y="10733752"/>
            <a:ext cx="2475100" cy="32004"/>
          </a:xfrm>
          <a:custGeom>
            <a:avLst/>
            <a:gdLst>
              <a:gd name="csX0" fmla="*/ 0 w 2475100"/>
              <a:gd name="csY0" fmla="*/ 16001 h 32003"/>
              <a:gd name="csX1" fmla="*/ 2475100 w 2475100"/>
              <a:gd name="csY1" fmla="*/ 16001 h 32003"/>
            </a:gdLst>
            <a:ahLst/>
            <a:cxnLst>
              <a:cxn ang="0">
                <a:pos x="csX0" y="csY0"/>
              </a:cxn>
              <a:cxn ang="0">
                <a:pos x="csX1" y="csY1"/>
              </a:cxn>
            </a:cxnLst>
            <a:rect l="l" t="t" r="r" b="b"/>
            <a:pathLst>
              <a:path w="2475100" h="32003">
                <a:moveTo>
                  <a:pt x="2475100"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88372" tIns="-45874" rIns="1188372" bIns="-45878" numCol="1" spcCol="1270" anchor="ctr" anchorCtr="0">
            <a:noAutofit/>
          </a:bodyPr>
          <a:lstStyle/>
          <a:p>
            <a:pPr marL="0" lvl="0" indent="0" algn="ctr" defTabSz="355600">
              <a:lnSpc>
                <a:spcPct val="90000"/>
              </a:lnSpc>
              <a:spcBef>
                <a:spcPct val="0"/>
              </a:spcBef>
              <a:spcAft>
                <a:spcPct val="35000"/>
              </a:spcAft>
              <a:buNone/>
            </a:pPr>
            <a:endParaRPr lang="en-US" sz="800" kern="1200"/>
          </a:p>
        </p:txBody>
      </p:sp>
      <p:sp>
        <p:nvSpPr>
          <p:cNvPr id="43" name="Freeform: Shape 42">
            <a:extLst>
              <a:ext uri="{FF2B5EF4-FFF2-40B4-BE49-F238E27FC236}">
                <a16:creationId xmlns:a16="http://schemas.microsoft.com/office/drawing/2014/main" id="{1D3DE11A-A155-56A0-8A70-CDD4A2BE4189}"/>
              </a:ext>
            </a:extLst>
          </p:cNvPr>
          <p:cNvSpPr/>
          <p:nvPr/>
        </p:nvSpPr>
        <p:spPr>
          <a:xfrm rot="1780127">
            <a:off x="3854653" y="9101215"/>
            <a:ext cx="1860544" cy="32004"/>
          </a:xfrm>
          <a:custGeom>
            <a:avLst/>
            <a:gdLst>
              <a:gd name="csX0" fmla="*/ 0 w 1860544"/>
              <a:gd name="csY0" fmla="*/ 16001 h 32003"/>
              <a:gd name="csX1" fmla="*/ 1860544 w 1860544"/>
              <a:gd name="csY1" fmla="*/ 16001 h 32003"/>
            </a:gdLst>
            <a:ahLst/>
            <a:cxnLst>
              <a:cxn ang="0">
                <a:pos x="csX0" y="csY0"/>
              </a:cxn>
              <a:cxn ang="0">
                <a:pos x="csX1" y="csY1"/>
              </a:cxn>
            </a:cxnLst>
            <a:rect l="l" t="t" r="r" b="b"/>
            <a:pathLst>
              <a:path w="1860544" h="32003">
                <a:moveTo>
                  <a:pt x="1860544"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96458" tIns="-30511" rIns="896458" bIns="-30513" numCol="1" spcCol="1270" anchor="ctr" anchorCtr="0">
            <a:noAutofit/>
          </a:bodyPr>
          <a:lstStyle/>
          <a:p>
            <a:pPr marL="0" lvl="0" indent="0" algn="ctr" defTabSz="266700">
              <a:lnSpc>
                <a:spcPct val="90000"/>
              </a:lnSpc>
              <a:spcBef>
                <a:spcPct val="0"/>
              </a:spcBef>
              <a:spcAft>
                <a:spcPct val="35000"/>
              </a:spcAft>
              <a:buNone/>
            </a:pPr>
            <a:endParaRPr lang="en-US" sz="600" kern="1200"/>
          </a:p>
        </p:txBody>
      </p:sp>
      <p:grpSp>
        <p:nvGrpSpPr>
          <p:cNvPr id="44" name="Group 43">
            <a:extLst>
              <a:ext uri="{FF2B5EF4-FFF2-40B4-BE49-F238E27FC236}">
                <a16:creationId xmlns:a16="http://schemas.microsoft.com/office/drawing/2014/main" id="{EEBF647B-7075-D366-567D-0684CB311A02}"/>
              </a:ext>
            </a:extLst>
          </p:cNvPr>
          <p:cNvGrpSpPr/>
          <p:nvPr/>
        </p:nvGrpSpPr>
        <p:grpSpPr>
          <a:xfrm>
            <a:off x="1737623" y="10790467"/>
            <a:ext cx="1661209" cy="1661209"/>
            <a:chOff x="1623347" y="4201891"/>
            <a:chExt cx="1661209" cy="1661209"/>
          </a:xfrm>
        </p:grpSpPr>
        <p:sp>
          <p:nvSpPr>
            <p:cNvPr id="45" name="Freeform: Shape 44">
              <a:extLst>
                <a:ext uri="{FF2B5EF4-FFF2-40B4-BE49-F238E27FC236}">
                  <a16:creationId xmlns:a16="http://schemas.microsoft.com/office/drawing/2014/main" id="{40539C9F-6201-D4B2-C61A-F3057552B0CD}"/>
                </a:ext>
              </a:extLst>
            </p:cNvPr>
            <p:cNvSpPr/>
            <p:nvPr/>
          </p:nvSpPr>
          <p:spPr>
            <a:xfrm>
              <a:off x="1623347" y="4201891"/>
              <a:ext cx="1661209" cy="1661209"/>
            </a:xfrm>
            <a:custGeom>
              <a:avLst/>
              <a:gdLst>
                <a:gd name="csX0" fmla="*/ 0 w 1661209"/>
                <a:gd name="csY0" fmla="*/ 830605 h 1661209"/>
                <a:gd name="csX1" fmla="*/ 830605 w 1661209"/>
                <a:gd name="csY1" fmla="*/ 0 h 1661209"/>
                <a:gd name="csX2" fmla="*/ 1661210 w 1661209"/>
                <a:gd name="csY2" fmla="*/ 830605 h 1661209"/>
                <a:gd name="csX3" fmla="*/ 830605 w 1661209"/>
                <a:gd name="csY3" fmla="*/ 1661210 h 1661209"/>
                <a:gd name="csX4" fmla="*/ 0 w 1661209"/>
                <a:gd name="csY4" fmla="*/ 830605 h 1661209"/>
              </a:gdLst>
              <a:ahLst/>
              <a:cxnLst>
                <a:cxn ang="0">
                  <a:pos x="csX0" y="csY0"/>
                </a:cxn>
                <a:cxn ang="0">
                  <a:pos x="csX1" y="csY1"/>
                </a:cxn>
                <a:cxn ang="0">
                  <a:pos x="csX2" y="csY2"/>
                </a:cxn>
                <a:cxn ang="0">
                  <a:pos x="csX3" y="csY3"/>
                </a:cxn>
                <a:cxn ang="0">
                  <a:pos x="csX4" y="csY4"/>
                </a:cxn>
              </a:cxnLst>
              <a:rect l="l" t="t" r="r" b="b"/>
              <a:pathLst>
                <a:path w="1661209" h="1661209">
                  <a:moveTo>
                    <a:pt x="0" y="830605"/>
                  </a:moveTo>
                  <a:cubicBezTo>
                    <a:pt x="0" y="371875"/>
                    <a:pt x="371875" y="0"/>
                    <a:pt x="830605" y="0"/>
                  </a:cubicBezTo>
                  <a:cubicBezTo>
                    <a:pt x="1289335" y="0"/>
                    <a:pt x="1661210" y="371875"/>
                    <a:pt x="1661210" y="830605"/>
                  </a:cubicBezTo>
                  <a:cubicBezTo>
                    <a:pt x="1661210" y="1289335"/>
                    <a:pt x="1289335" y="1661210"/>
                    <a:pt x="830605" y="1661210"/>
                  </a:cubicBezTo>
                  <a:cubicBezTo>
                    <a:pt x="371875" y="1661210"/>
                    <a:pt x="0" y="1289335"/>
                    <a:pt x="0" y="83060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553" tIns="284553" rIns="284553" bIns="284553"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46" name="Picture 45" descr="Explore Tata Consultancy Services Ltd ESG score, report and breaking news">
              <a:extLst>
                <a:ext uri="{FF2B5EF4-FFF2-40B4-BE49-F238E27FC236}">
                  <a16:creationId xmlns:a16="http://schemas.microsoft.com/office/drawing/2014/main" id="{B6BB959A-3803-DC7C-9ADB-1D8EC037047A}"/>
                </a:ext>
              </a:extLst>
            </p:cNvPr>
            <p:cNvPicPr>
              <a:picLocks noChangeAspect="1"/>
            </p:cNvPicPr>
            <p:nvPr/>
          </p:nvPicPr>
          <p:blipFill>
            <a:blip r:embed="rId7"/>
            <a:stretch>
              <a:fillRect/>
            </a:stretch>
          </p:blipFill>
          <p:spPr>
            <a:xfrm>
              <a:off x="1820089" y="4410060"/>
              <a:ext cx="1244869" cy="1244869"/>
            </a:xfrm>
            <a:prstGeom prst="rect">
              <a:avLst/>
            </a:prstGeom>
          </p:spPr>
        </p:pic>
      </p:grpSp>
      <p:grpSp>
        <p:nvGrpSpPr>
          <p:cNvPr id="47" name="Group 46">
            <a:extLst>
              <a:ext uri="{FF2B5EF4-FFF2-40B4-BE49-F238E27FC236}">
                <a16:creationId xmlns:a16="http://schemas.microsoft.com/office/drawing/2014/main" id="{86910DD5-DAA2-CB97-E3D3-B73456D90DBE}"/>
              </a:ext>
            </a:extLst>
          </p:cNvPr>
          <p:cNvGrpSpPr/>
          <p:nvPr/>
        </p:nvGrpSpPr>
        <p:grpSpPr>
          <a:xfrm>
            <a:off x="8476178" y="10415454"/>
            <a:ext cx="1527966" cy="1473288"/>
            <a:chOff x="8361902" y="3826878"/>
            <a:chExt cx="1527966" cy="1473288"/>
          </a:xfrm>
        </p:grpSpPr>
        <p:sp>
          <p:nvSpPr>
            <p:cNvPr id="48" name="Freeform: Shape 47">
              <a:extLst>
                <a:ext uri="{FF2B5EF4-FFF2-40B4-BE49-F238E27FC236}">
                  <a16:creationId xmlns:a16="http://schemas.microsoft.com/office/drawing/2014/main" id="{B7C392EB-1511-1ABA-2AF0-B4A9CDA57E2B}"/>
                </a:ext>
              </a:extLst>
            </p:cNvPr>
            <p:cNvSpPr/>
            <p:nvPr/>
          </p:nvSpPr>
          <p:spPr>
            <a:xfrm>
              <a:off x="8416580" y="3826878"/>
              <a:ext cx="1473288" cy="1473288"/>
            </a:xfrm>
            <a:custGeom>
              <a:avLst/>
              <a:gdLst>
                <a:gd name="csX0" fmla="*/ 0 w 1473288"/>
                <a:gd name="csY0" fmla="*/ 736644 h 1473288"/>
                <a:gd name="csX1" fmla="*/ 736644 w 1473288"/>
                <a:gd name="csY1" fmla="*/ 0 h 1473288"/>
                <a:gd name="csX2" fmla="*/ 1473288 w 1473288"/>
                <a:gd name="csY2" fmla="*/ 736644 h 1473288"/>
                <a:gd name="csX3" fmla="*/ 736644 w 1473288"/>
                <a:gd name="csY3" fmla="*/ 1473288 h 1473288"/>
                <a:gd name="csX4" fmla="*/ 0 w 1473288"/>
                <a:gd name="csY4" fmla="*/ 736644 h 1473288"/>
              </a:gdLst>
              <a:ahLst/>
              <a:cxnLst>
                <a:cxn ang="0">
                  <a:pos x="csX0" y="csY0"/>
                </a:cxn>
                <a:cxn ang="0">
                  <a:pos x="csX1" y="csY1"/>
                </a:cxn>
                <a:cxn ang="0">
                  <a:pos x="csX2" y="csY2"/>
                </a:cxn>
                <a:cxn ang="0">
                  <a:pos x="csX3" y="csY3"/>
                </a:cxn>
                <a:cxn ang="0">
                  <a:pos x="csX4" y="csY4"/>
                </a:cxn>
              </a:cxnLst>
              <a:rect l="l" t="t" r="r" b="b"/>
              <a:pathLst>
                <a:path w="1473288" h="1473288">
                  <a:moveTo>
                    <a:pt x="0" y="736644"/>
                  </a:moveTo>
                  <a:cubicBezTo>
                    <a:pt x="0" y="329807"/>
                    <a:pt x="329807" y="0"/>
                    <a:pt x="736644" y="0"/>
                  </a:cubicBezTo>
                  <a:cubicBezTo>
                    <a:pt x="1143481" y="0"/>
                    <a:pt x="1473288" y="329807"/>
                    <a:pt x="1473288" y="736644"/>
                  </a:cubicBezTo>
                  <a:cubicBezTo>
                    <a:pt x="1473288" y="1143481"/>
                    <a:pt x="1143481" y="1473288"/>
                    <a:pt x="736644" y="1473288"/>
                  </a:cubicBezTo>
                  <a:cubicBezTo>
                    <a:pt x="329807" y="1473288"/>
                    <a:pt x="0" y="1143481"/>
                    <a:pt x="0" y="736644"/>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348" tIns="237348" rIns="237348" bIns="237348" numCol="1" spcCol="1270" anchor="ctr" anchorCtr="0">
              <a:noAutofit/>
            </a:bodyPr>
            <a:lstStyle/>
            <a:p>
              <a:pPr marL="0" lvl="0" indent="0" algn="ctr" defTabSz="1511300">
                <a:lnSpc>
                  <a:spcPct val="90000"/>
                </a:lnSpc>
                <a:spcBef>
                  <a:spcPct val="0"/>
                </a:spcBef>
                <a:spcAft>
                  <a:spcPct val="35000"/>
                </a:spcAft>
                <a:buNone/>
              </a:pPr>
              <a:endParaRPr lang="en-US" sz="3400" kern="1200" dirty="0"/>
            </a:p>
          </p:txBody>
        </p:sp>
        <p:pic>
          <p:nvPicPr>
            <p:cNvPr id="49" name="Picture 48">
              <a:extLst>
                <a:ext uri="{FF2B5EF4-FFF2-40B4-BE49-F238E27FC236}">
                  <a16:creationId xmlns:a16="http://schemas.microsoft.com/office/drawing/2014/main" id="{BF5EBDC1-94BA-E5B8-768C-2E8DAC619C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1902" y="3958018"/>
              <a:ext cx="1526983" cy="1236857"/>
            </a:xfrm>
            <a:prstGeom prst="rect">
              <a:avLst/>
            </a:prstGeom>
          </p:spPr>
        </p:pic>
      </p:grpSp>
      <p:grpSp>
        <p:nvGrpSpPr>
          <p:cNvPr id="50" name="Group 49">
            <a:extLst>
              <a:ext uri="{FF2B5EF4-FFF2-40B4-BE49-F238E27FC236}">
                <a16:creationId xmlns:a16="http://schemas.microsoft.com/office/drawing/2014/main" id="{7648A42F-4E09-09AE-B110-23988B116F6B}"/>
              </a:ext>
            </a:extLst>
          </p:cNvPr>
          <p:cNvGrpSpPr/>
          <p:nvPr/>
        </p:nvGrpSpPr>
        <p:grpSpPr>
          <a:xfrm>
            <a:off x="5381421" y="11902402"/>
            <a:ext cx="1626508" cy="1544173"/>
            <a:chOff x="5267145" y="5313826"/>
            <a:chExt cx="1626508" cy="1544173"/>
          </a:xfrm>
        </p:grpSpPr>
        <p:sp>
          <p:nvSpPr>
            <p:cNvPr id="51" name="Freeform: Shape 50">
              <a:extLst>
                <a:ext uri="{FF2B5EF4-FFF2-40B4-BE49-F238E27FC236}">
                  <a16:creationId xmlns:a16="http://schemas.microsoft.com/office/drawing/2014/main" id="{46637233-6165-B509-6171-C5E53FC3F102}"/>
                </a:ext>
              </a:extLst>
            </p:cNvPr>
            <p:cNvSpPr/>
            <p:nvPr/>
          </p:nvSpPr>
          <p:spPr>
            <a:xfrm>
              <a:off x="5267145" y="5313826"/>
              <a:ext cx="1544173" cy="1544173"/>
            </a:xfrm>
            <a:custGeom>
              <a:avLst/>
              <a:gdLst>
                <a:gd name="csX0" fmla="*/ 0 w 1544173"/>
                <a:gd name="csY0" fmla="*/ 772087 h 1544173"/>
                <a:gd name="csX1" fmla="*/ 772087 w 1544173"/>
                <a:gd name="csY1" fmla="*/ 0 h 1544173"/>
                <a:gd name="csX2" fmla="*/ 1544174 w 1544173"/>
                <a:gd name="csY2" fmla="*/ 772087 h 1544173"/>
                <a:gd name="csX3" fmla="*/ 772087 w 1544173"/>
                <a:gd name="csY3" fmla="*/ 1544174 h 1544173"/>
                <a:gd name="csX4" fmla="*/ 0 w 1544173"/>
                <a:gd name="csY4" fmla="*/ 772087 h 1544173"/>
              </a:gdLst>
              <a:ahLst/>
              <a:cxnLst>
                <a:cxn ang="0">
                  <a:pos x="csX0" y="csY0"/>
                </a:cxn>
                <a:cxn ang="0">
                  <a:pos x="csX1" y="csY1"/>
                </a:cxn>
                <a:cxn ang="0">
                  <a:pos x="csX2" y="csY2"/>
                </a:cxn>
                <a:cxn ang="0">
                  <a:pos x="csX3" y="csY3"/>
                </a:cxn>
                <a:cxn ang="0">
                  <a:pos x="csX4" y="csY4"/>
                </a:cxn>
              </a:cxnLst>
              <a:rect l="l" t="t" r="r" b="b"/>
              <a:pathLst>
                <a:path w="1544173" h="1544173">
                  <a:moveTo>
                    <a:pt x="0" y="772087"/>
                  </a:moveTo>
                  <a:cubicBezTo>
                    <a:pt x="0" y="345675"/>
                    <a:pt x="345675" y="0"/>
                    <a:pt x="772087" y="0"/>
                  </a:cubicBezTo>
                  <a:cubicBezTo>
                    <a:pt x="1198499" y="0"/>
                    <a:pt x="1544174" y="345675"/>
                    <a:pt x="1544174" y="772087"/>
                  </a:cubicBezTo>
                  <a:cubicBezTo>
                    <a:pt x="1544174" y="1198499"/>
                    <a:pt x="1198499" y="1544174"/>
                    <a:pt x="772087" y="1544174"/>
                  </a:cubicBezTo>
                  <a:cubicBezTo>
                    <a:pt x="345675" y="1544174"/>
                    <a:pt x="0" y="1198499"/>
                    <a:pt x="0" y="772087"/>
                  </a:cubicBez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414" tIns="267414" rIns="267414" bIns="267414"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2" name="Picture 51">
              <a:extLst>
                <a:ext uri="{FF2B5EF4-FFF2-40B4-BE49-F238E27FC236}">
                  <a16:creationId xmlns:a16="http://schemas.microsoft.com/office/drawing/2014/main" id="{1AEBC736-2004-55B0-0DC4-A6D0F77B128F}"/>
                </a:ext>
              </a:extLst>
            </p:cNvPr>
            <p:cNvPicPr>
              <a:picLocks noChangeAspect="1"/>
            </p:cNvPicPr>
            <p:nvPr/>
          </p:nvPicPr>
          <p:blipFill>
            <a:blip r:embed="rId9">
              <a:extLst>
                <a:ext uri="{28A0092B-C50C-407E-A947-70E740481C1C}">
                  <a14:useLocalDpi xmlns:a14="http://schemas.microsoft.com/office/drawing/2010/main" val="0"/>
                </a:ext>
              </a:extLst>
            </a:blip>
            <a:srcRect l="-3821" t="31061" b="21983"/>
            <a:stretch>
              <a:fillRect/>
            </a:stretch>
          </p:blipFill>
          <p:spPr>
            <a:xfrm>
              <a:off x="5327744" y="5520378"/>
              <a:ext cx="1316339" cy="570847"/>
            </a:xfrm>
            <a:prstGeom prst="rect">
              <a:avLst/>
            </a:prstGeom>
          </p:spPr>
        </p:pic>
        <p:pic>
          <p:nvPicPr>
            <p:cNvPr id="53" name="Picture 52">
              <a:extLst>
                <a:ext uri="{FF2B5EF4-FFF2-40B4-BE49-F238E27FC236}">
                  <a16:creationId xmlns:a16="http://schemas.microsoft.com/office/drawing/2014/main" id="{702C450E-33DA-E8C2-A070-6A858BA33C2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27744" y="5890485"/>
              <a:ext cx="1565909" cy="795041"/>
            </a:xfrm>
            <a:prstGeom prst="rect">
              <a:avLst/>
            </a:prstGeom>
          </p:spPr>
        </p:pic>
      </p:grpSp>
      <p:grpSp>
        <p:nvGrpSpPr>
          <p:cNvPr id="54" name="Group 53">
            <a:extLst>
              <a:ext uri="{FF2B5EF4-FFF2-40B4-BE49-F238E27FC236}">
                <a16:creationId xmlns:a16="http://schemas.microsoft.com/office/drawing/2014/main" id="{733A1643-D009-B0A4-8818-767001706974}"/>
              </a:ext>
            </a:extLst>
          </p:cNvPr>
          <p:cNvGrpSpPr/>
          <p:nvPr/>
        </p:nvGrpSpPr>
        <p:grpSpPr>
          <a:xfrm>
            <a:off x="2630668" y="7580091"/>
            <a:ext cx="1440356" cy="1440356"/>
            <a:chOff x="2516392" y="991515"/>
            <a:chExt cx="1440356" cy="1440356"/>
          </a:xfrm>
        </p:grpSpPr>
        <p:grpSp>
          <p:nvGrpSpPr>
            <p:cNvPr id="55" name="Group 54">
              <a:extLst>
                <a:ext uri="{FF2B5EF4-FFF2-40B4-BE49-F238E27FC236}">
                  <a16:creationId xmlns:a16="http://schemas.microsoft.com/office/drawing/2014/main" id="{C46F68F3-FC6C-9DA8-FDD2-20D4B77203F1}"/>
                </a:ext>
              </a:extLst>
            </p:cNvPr>
            <p:cNvGrpSpPr/>
            <p:nvPr/>
          </p:nvGrpSpPr>
          <p:grpSpPr>
            <a:xfrm>
              <a:off x="2516392" y="991515"/>
              <a:ext cx="1440356" cy="1440356"/>
              <a:chOff x="2516392" y="991515"/>
              <a:chExt cx="1440356" cy="1440356"/>
            </a:xfrm>
          </p:grpSpPr>
          <p:sp>
            <p:nvSpPr>
              <p:cNvPr id="57" name="Freeform: Shape 56">
                <a:extLst>
                  <a:ext uri="{FF2B5EF4-FFF2-40B4-BE49-F238E27FC236}">
                    <a16:creationId xmlns:a16="http://schemas.microsoft.com/office/drawing/2014/main" id="{3015B1C0-DFCF-CCE8-1943-81FAE42B25E1}"/>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8" name="Picture 57">
                <a:extLst>
                  <a:ext uri="{FF2B5EF4-FFF2-40B4-BE49-F238E27FC236}">
                    <a16:creationId xmlns:a16="http://schemas.microsoft.com/office/drawing/2014/main" id="{218021DB-F02D-F32E-AA6C-3C35EE9C0E1E}"/>
                  </a:ext>
                </a:extLst>
              </p:cNvPr>
              <p:cNvPicPr>
                <a:picLocks noChangeAspect="1"/>
              </p:cNvPicPr>
              <p:nvPr/>
            </p:nvPicPr>
            <p:blipFill>
              <a:blip r:embed="rId5">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sp>
          <p:nvSpPr>
            <p:cNvPr id="56" name="Oval 55">
              <a:extLst>
                <a:ext uri="{FF2B5EF4-FFF2-40B4-BE49-F238E27FC236}">
                  <a16:creationId xmlns:a16="http://schemas.microsoft.com/office/drawing/2014/main" id="{9B305E31-1BC6-F642-67CE-AB02B0962C38}"/>
                </a:ext>
              </a:extLst>
            </p:cNvPr>
            <p:cNvSpPr/>
            <p:nvPr/>
          </p:nvSpPr>
          <p:spPr>
            <a:xfrm>
              <a:off x="3634468" y="1126809"/>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F01683FD-9855-2E32-FEFF-05016E760A5D}"/>
              </a:ext>
            </a:extLst>
          </p:cNvPr>
          <p:cNvGrpSpPr/>
          <p:nvPr/>
        </p:nvGrpSpPr>
        <p:grpSpPr>
          <a:xfrm>
            <a:off x="8481607" y="7747965"/>
            <a:ext cx="1526594" cy="1526594"/>
            <a:chOff x="8367331" y="1159389"/>
            <a:chExt cx="1526594" cy="1526594"/>
          </a:xfrm>
        </p:grpSpPr>
        <p:grpSp>
          <p:nvGrpSpPr>
            <p:cNvPr id="60" name="Group 59">
              <a:extLst>
                <a:ext uri="{FF2B5EF4-FFF2-40B4-BE49-F238E27FC236}">
                  <a16:creationId xmlns:a16="http://schemas.microsoft.com/office/drawing/2014/main" id="{FE9DB47E-8116-EF48-F45F-4927F81DF174}"/>
                </a:ext>
              </a:extLst>
            </p:cNvPr>
            <p:cNvGrpSpPr/>
            <p:nvPr/>
          </p:nvGrpSpPr>
          <p:grpSpPr>
            <a:xfrm>
              <a:off x="8367331" y="1159389"/>
              <a:ext cx="1526594" cy="1526594"/>
              <a:chOff x="8367331" y="1159389"/>
              <a:chExt cx="1526594" cy="1526594"/>
            </a:xfrm>
          </p:grpSpPr>
          <p:sp>
            <p:nvSpPr>
              <p:cNvPr id="62" name="Freeform: Shape 61">
                <a:extLst>
                  <a:ext uri="{FF2B5EF4-FFF2-40B4-BE49-F238E27FC236}">
                    <a16:creationId xmlns:a16="http://schemas.microsoft.com/office/drawing/2014/main" id="{CFB0F65E-4FD9-59AF-EB41-4D3062A18C7E}"/>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63" name="Picture 62">
                <a:extLst>
                  <a:ext uri="{FF2B5EF4-FFF2-40B4-BE49-F238E27FC236}">
                    <a16:creationId xmlns:a16="http://schemas.microsoft.com/office/drawing/2014/main" id="{77ED012F-6F6D-4407-77C7-F46F096B3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sp>
          <p:nvSpPr>
            <p:cNvPr id="61" name="Oval 60">
              <a:extLst>
                <a:ext uri="{FF2B5EF4-FFF2-40B4-BE49-F238E27FC236}">
                  <a16:creationId xmlns:a16="http://schemas.microsoft.com/office/drawing/2014/main" id="{CC8B19EB-1F9C-9E34-6231-846D9932F099}"/>
                </a:ext>
              </a:extLst>
            </p:cNvPr>
            <p:cNvSpPr/>
            <p:nvPr/>
          </p:nvSpPr>
          <p:spPr>
            <a:xfrm>
              <a:off x="9652799" y="1334564"/>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F27BFF05-B727-56B1-613F-76450CE29844}"/>
              </a:ext>
            </a:extLst>
          </p:cNvPr>
          <p:cNvGrpSpPr/>
          <p:nvPr/>
        </p:nvGrpSpPr>
        <p:grpSpPr>
          <a:xfrm>
            <a:off x="4686276" y="8493576"/>
            <a:ext cx="3048000" cy="3048000"/>
            <a:chOff x="4572000" y="1905000"/>
            <a:chExt cx="3048000" cy="3048000"/>
          </a:xfrm>
          <a:solidFill>
            <a:schemeClr val="accent5">
              <a:lumMod val="40000"/>
              <a:lumOff val="60000"/>
            </a:schemeClr>
          </a:solidFill>
        </p:grpSpPr>
        <p:sp>
          <p:nvSpPr>
            <p:cNvPr id="65" name="Oval 64">
              <a:extLst>
                <a:ext uri="{FF2B5EF4-FFF2-40B4-BE49-F238E27FC236}">
                  <a16:creationId xmlns:a16="http://schemas.microsoft.com/office/drawing/2014/main" id="{BDA0D119-6F7E-0BE4-2361-CD5F3D225962}"/>
                </a:ext>
              </a:extLst>
            </p:cNvPr>
            <p:cNvSpPr/>
            <p:nvPr/>
          </p:nvSpPr>
          <p:spPr>
            <a:xfrm>
              <a:off x="4572000" y="1905000"/>
              <a:ext cx="3048000" cy="3048000"/>
            </a:xfrm>
            <a:prstGeom prst="ellipse">
              <a:avLst/>
            </a:prstGeom>
            <a:grp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descr="Tata Motors logo in transparent PNG and vectorized SVG formats">
              <a:extLst>
                <a:ext uri="{FF2B5EF4-FFF2-40B4-BE49-F238E27FC236}">
                  <a16:creationId xmlns:a16="http://schemas.microsoft.com/office/drawing/2014/main" id="{E92089ED-EACE-4D86-AD24-4AB417B4A43C}"/>
                </a:ext>
              </a:extLst>
            </p:cNvPr>
            <p:cNvPicPr>
              <a:picLocks noChangeAspect="1"/>
            </p:cNvPicPr>
            <p:nvPr/>
          </p:nvPicPr>
          <p:blipFill>
            <a:blip r:embed="rId11"/>
            <a:stretch>
              <a:fillRect/>
            </a:stretch>
          </p:blipFill>
          <p:spPr>
            <a:xfrm>
              <a:off x="4940050" y="2656114"/>
              <a:ext cx="2311900" cy="1545772"/>
            </a:xfrm>
            <a:prstGeom prst="rect">
              <a:avLst/>
            </a:prstGeom>
            <a:grpFill/>
          </p:spPr>
        </p:pic>
      </p:grpSp>
      <p:sp>
        <p:nvSpPr>
          <p:cNvPr id="67" name="TextBox 66">
            <a:hlinkClick r:id="rId12" action="ppaction://hlinksldjump"/>
            <a:extLst>
              <a:ext uri="{FF2B5EF4-FFF2-40B4-BE49-F238E27FC236}">
                <a16:creationId xmlns:a16="http://schemas.microsoft.com/office/drawing/2014/main" id="{30969AB3-CD06-C6C5-616D-6AF5BB645875}"/>
              </a:ext>
            </a:extLst>
          </p:cNvPr>
          <p:cNvSpPr txBox="1"/>
          <p:nvPr/>
        </p:nvSpPr>
        <p:spPr>
          <a:xfrm>
            <a:off x="8676024" y="8030165"/>
            <a:ext cx="1285566" cy="730202"/>
          </a:xfrm>
          <a:prstGeom prst="rect">
            <a:avLst/>
          </a:prstGeom>
          <a:noFill/>
        </p:spPr>
        <p:txBody>
          <a:bodyPr wrap="square" rtlCol="0">
            <a:spAutoFit/>
          </a:bodyPr>
          <a:lstStyle/>
          <a:p>
            <a:endParaRPr lang="en-US" dirty="0"/>
          </a:p>
        </p:txBody>
      </p:sp>
      <p:sp>
        <p:nvSpPr>
          <p:cNvPr id="68" name="TextBox 67">
            <a:hlinkClick r:id="rId13" action="ppaction://hlinksldjump"/>
            <a:extLst>
              <a:ext uri="{FF2B5EF4-FFF2-40B4-BE49-F238E27FC236}">
                <a16:creationId xmlns:a16="http://schemas.microsoft.com/office/drawing/2014/main" id="{8A002F60-9D71-FBCC-E293-13669573579C}"/>
              </a:ext>
            </a:extLst>
          </p:cNvPr>
          <p:cNvSpPr txBox="1"/>
          <p:nvPr/>
        </p:nvSpPr>
        <p:spPr>
          <a:xfrm>
            <a:off x="2716223" y="7911067"/>
            <a:ext cx="1285566" cy="954107"/>
          </a:xfrm>
          <a:prstGeom prst="rect">
            <a:avLst/>
          </a:prstGeom>
          <a:noFill/>
        </p:spPr>
        <p:txBody>
          <a:bodyPr wrap="square" rtlCol="0">
            <a:spAutoFit/>
          </a:bodyPr>
          <a:lstStyle/>
          <a:p>
            <a:pPr algn="ctr"/>
            <a:r>
              <a:rPr lang="en-US" sz="2800" dirty="0">
                <a:solidFill>
                  <a:schemeClr val="bg1">
                    <a:alpha val="0"/>
                  </a:schemeClr>
                </a:solidFill>
                <a:hlinkClick r:id="rId13" action="ppaction://hlinksldjump">
                  <a:extLst>
                    <a:ext uri="{A12FA001-AC4F-418D-AE19-62706E023703}">
                      <ahyp:hlinkClr xmlns:ahyp="http://schemas.microsoft.com/office/drawing/2018/hyperlinkcolor" val="tx"/>
                    </a:ext>
                  </a:extLst>
                </a:hlinkClick>
              </a:rPr>
              <a:t>Chemicals</a:t>
            </a:r>
            <a:r>
              <a:rPr lang="en-US" sz="2800" dirty="0">
                <a:solidFill>
                  <a:schemeClr val="bg1">
                    <a:alpha val="0"/>
                  </a:schemeClr>
                </a:solidFill>
              </a:rPr>
              <a:t>`</a:t>
            </a:r>
          </a:p>
        </p:txBody>
      </p:sp>
      <p:sp>
        <p:nvSpPr>
          <p:cNvPr id="69" name="TextBox 68">
            <a:hlinkClick r:id="rId12" action="ppaction://hlinksldjump"/>
            <a:extLst>
              <a:ext uri="{FF2B5EF4-FFF2-40B4-BE49-F238E27FC236}">
                <a16:creationId xmlns:a16="http://schemas.microsoft.com/office/drawing/2014/main" id="{27892E76-2930-CB1F-049A-B24D4A91AD14}"/>
              </a:ext>
            </a:extLst>
          </p:cNvPr>
          <p:cNvSpPr txBox="1"/>
          <p:nvPr/>
        </p:nvSpPr>
        <p:spPr>
          <a:xfrm>
            <a:off x="8624717" y="8023745"/>
            <a:ext cx="1285566" cy="954107"/>
          </a:xfrm>
          <a:prstGeom prst="rect">
            <a:avLst/>
          </a:prstGeom>
          <a:noFill/>
        </p:spPr>
        <p:txBody>
          <a:bodyPr wrap="square" rtlCol="0">
            <a:spAutoFit/>
          </a:bodyPr>
          <a:lstStyle/>
          <a:p>
            <a:pPr algn="ctr"/>
            <a:r>
              <a:rPr lang="en-US" sz="2800" dirty="0">
                <a:solidFill>
                  <a:schemeClr val="tx1">
                    <a:alpha val="0"/>
                  </a:schemeClr>
                </a:solidFill>
                <a:hlinkClick r:id="rId12"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sp>
        <p:nvSpPr>
          <p:cNvPr id="70" name="TextBox 69">
            <a:hlinkClick r:id="rId14" action="ppaction://hlinksldjump"/>
            <a:extLst>
              <a:ext uri="{FF2B5EF4-FFF2-40B4-BE49-F238E27FC236}">
                <a16:creationId xmlns:a16="http://schemas.microsoft.com/office/drawing/2014/main" id="{E9B07626-2A9E-C8C4-5FB9-025700CDF19A}"/>
              </a:ext>
            </a:extLst>
          </p:cNvPr>
          <p:cNvSpPr txBox="1"/>
          <p:nvPr/>
        </p:nvSpPr>
        <p:spPr>
          <a:xfrm>
            <a:off x="5717061" y="7149937"/>
            <a:ext cx="1285566" cy="954107"/>
          </a:xfrm>
          <a:prstGeom prst="rect">
            <a:avLst/>
          </a:prstGeom>
          <a:noFill/>
        </p:spPr>
        <p:txBody>
          <a:bodyPr wrap="square" rtlCol="0">
            <a:spAutoFit/>
          </a:bodyPr>
          <a:lstStyle/>
          <a:p>
            <a:pPr algn="ctr"/>
            <a:r>
              <a:rPr lang="en-US" sz="2800" dirty="0">
                <a:solidFill>
                  <a:schemeClr val="tx1">
                    <a:alpha val="0"/>
                  </a:schemeClr>
                </a:solidFill>
                <a:hlinkClick r:id="rId14"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grpSp>
        <p:nvGrpSpPr>
          <p:cNvPr id="71" name="Group 70">
            <a:extLst>
              <a:ext uri="{FF2B5EF4-FFF2-40B4-BE49-F238E27FC236}">
                <a16:creationId xmlns:a16="http://schemas.microsoft.com/office/drawing/2014/main" id="{C688D8D5-4F15-E11C-E072-C9FE8221F065}"/>
              </a:ext>
            </a:extLst>
          </p:cNvPr>
          <p:cNvGrpSpPr/>
          <p:nvPr/>
        </p:nvGrpSpPr>
        <p:grpSpPr>
          <a:xfrm>
            <a:off x="5276944" y="-1906535"/>
            <a:ext cx="1499025" cy="1499025"/>
            <a:chOff x="5216209" y="23865"/>
            <a:chExt cx="1499025" cy="1499025"/>
          </a:xfrm>
        </p:grpSpPr>
        <p:grpSp>
          <p:nvGrpSpPr>
            <p:cNvPr id="72" name="Group 71">
              <a:extLst>
                <a:ext uri="{FF2B5EF4-FFF2-40B4-BE49-F238E27FC236}">
                  <a16:creationId xmlns:a16="http://schemas.microsoft.com/office/drawing/2014/main" id="{01251961-E457-3AC9-C5BD-BCE82857EF59}"/>
                </a:ext>
              </a:extLst>
            </p:cNvPr>
            <p:cNvGrpSpPr/>
            <p:nvPr/>
          </p:nvGrpSpPr>
          <p:grpSpPr>
            <a:xfrm>
              <a:off x="5216209" y="23865"/>
              <a:ext cx="1499025" cy="1499025"/>
              <a:chOff x="5729008" y="0"/>
              <a:chExt cx="1499025" cy="1499025"/>
            </a:xfrm>
          </p:grpSpPr>
          <p:sp>
            <p:nvSpPr>
              <p:cNvPr id="74" name="Freeform: Shape 73">
                <a:extLst>
                  <a:ext uri="{FF2B5EF4-FFF2-40B4-BE49-F238E27FC236}">
                    <a16:creationId xmlns:a16="http://schemas.microsoft.com/office/drawing/2014/main" id="{74B1A99A-1654-F6A5-EB6C-B52B548516F9}"/>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75" name="Picture 74">
                <a:extLst>
                  <a:ext uri="{FF2B5EF4-FFF2-40B4-BE49-F238E27FC236}">
                    <a16:creationId xmlns:a16="http://schemas.microsoft.com/office/drawing/2014/main" id="{9D6165C3-A5C8-1CA1-13AA-81BF653583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sp>
          <p:nvSpPr>
            <p:cNvPr id="73" name="Oval 72">
              <a:extLst>
                <a:ext uri="{FF2B5EF4-FFF2-40B4-BE49-F238E27FC236}">
                  <a16:creationId xmlns:a16="http://schemas.microsoft.com/office/drawing/2014/main" id="{D2EEAEAA-676B-52E1-FFE6-0829D67F35B6}"/>
                </a:ext>
              </a:extLst>
            </p:cNvPr>
            <p:cNvSpPr/>
            <p:nvPr/>
          </p:nvSpPr>
          <p:spPr>
            <a:xfrm>
              <a:off x="6507358" y="290981"/>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TextBox 75">
            <a:hlinkClick r:id="rId14" action="ppaction://hlinksldjump"/>
            <a:extLst>
              <a:ext uri="{FF2B5EF4-FFF2-40B4-BE49-F238E27FC236}">
                <a16:creationId xmlns:a16="http://schemas.microsoft.com/office/drawing/2014/main" id="{F694D2E0-8719-360B-D8D7-839124E41B6E}"/>
              </a:ext>
            </a:extLst>
          </p:cNvPr>
          <p:cNvSpPr txBox="1"/>
          <p:nvPr/>
        </p:nvSpPr>
        <p:spPr>
          <a:xfrm>
            <a:off x="5399676" y="-1634077"/>
            <a:ext cx="1285566" cy="954107"/>
          </a:xfrm>
          <a:prstGeom prst="rect">
            <a:avLst/>
          </a:prstGeom>
          <a:noFill/>
        </p:spPr>
        <p:txBody>
          <a:bodyPr wrap="square" rtlCol="0">
            <a:spAutoFit/>
          </a:bodyPr>
          <a:lstStyle/>
          <a:p>
            <a:pPr algn="ctr"/>
            <a:r>
              <a:rPr lang="en-US" sz="2800" dirty="0">
                <a:solidFill>
                  <a:schemeClr val="tx1">
                    <a:alpha val="0"/>
                  </a:schemeClr>
                </a:solidFill>
                <a:hlinkClick r:id="rId14"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sp>
        <p:nvSpPr>
          <p:cNvPr id="80" name="Oval 79">
            <a:extLst>
              <a:ext uri="{FF2B5EF4-FFF2-40B4-BE49-F238E27FC236}">
                <a16:creationId xmlns:a16="http://schemas.microsoft.com/office/drawing/2014/main" id="{89702EBD-2368-7A80-B1DF-92A6BDD17E3A}"/>
              </a:ext>
            </a:extLst>
          </p:cNvPr>
          <p:cNvSpPr/>
          <p:nvPr/>
        </p:nvSpPr>
        <p:spPr>
          <a:xfrm>
            <a:off x="9855686" y="5621926"/>
            <a:ext cx="294950" cy="294950"/>
          </a:xfrm>
          <a:prstGeom prst="ellipse">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A370CA1F-3529-C48C-40A3-B19A9AEFB5F4}"/>
              </a:ext>
            </a:extLst>
          </p:cNvPr>
          <p:cNvSpPr/>
          <p:nvPr/>
        </p:nvSpPr>
        <p:spPr>
          <a:xfrm>
            <a:off x="8690406" y="5627759"/>
            <a:ext cx="294950" cy="294950"/>
          </a:xfrm>
          <a:prstGeom prst="ellipse">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46343AB-19A4-D783-52F4-F19E7DEB36A5}"/>
              </a:ext>
            </a:extLst>
          </p:cNvPr>
          <p:cNvSpPr/>
          <p:nvPr/>
        </p:nvSpPr>
        <p:spPr>
          <a:xfrm>
            <a:off x="7525125" y="5611038"/>
            <a:ext cx="294950" cy="294950"/>
          </a:xfrm>
          <a:prstGeom prst="ellipse">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9D005A8-CB60-E830-6945-3BC1167E306A}"/>
              </a:ext>
            </a:extLst>
          </p:cNvPr>
          <p:cNvSpPr/>
          <p:nvPr/>
        </p:nvSpPr>
        <p:spPr>
          <a:xfrm>
            <a:off x="6359844" y="5627759"/>
            <a:ext cx="294950" cy="294950"/>
          </a:xfrm>
          <a:prstGeom prst="ellipse">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C08090E3-A131-A7E7-F45A-D7231397AD81}"/>
              </a:ext>
            </a:extLst>
          </p:cNvPr>
          <p:cNvSpPr txBox="1"/>
          <p:nvPr/>
        </p:nvSpPr>
        <p:spPr>
          <a:xfrm>
            <a:off x="6086360" y="5909520"/>
            <a:ext cx="1261855" cy="338554"/>
          </a:xfrm>
          <a:prstGeom prst="rect">
            <a:avLst/>
          </a:prstGeom>
          <a:noFill/>
        </p:spPr>
        <p:txBody>
          <a:bodyPr wrap="square" rtlCol="0">
            <a:spAutoFit/>
          </a:bodyPr>
          <a:lstStyle/>
          <a:p>
            <a:r>
              <a:rPr lang="en-US" sz="800" dirty="0">
                <a:solidFill>
                  <a:schemeClr val="accent1">
                    <a:lumMod val="20000"/>
                    <a:lumOff val="80000"/>
                  </a:schemeClr>
                </a:solidFill>
              </a:rPr>
              <a:t>Technology, trust, global responsibility, innovation</a:t>
            </a:r>
          </a:p>
        </p:txBody>
      </p:sp>
      <p:sp>
        <p:nvSpPr>
          <p:cNvPr id="85" name="TextBox 84">
            <a:extLst>
              <a:ext uri="{FF2B5EF4-FFF2-40B4-BE49-F238E27FC236}">
                <a16:creationId xmlns:a16="http://schemas.microsoft.com/office/drawing/2014/main" id="{A87C664B-B92E-3CC1-B97A-BEB788CC92E1}"/>
              </a:ext>
            </a:extLst>
          </p:cNvPr>
          <p:cNvSpPr txBox="1"/>
          <p:nvPr/>
        </p:nvSpPr>
        <p:spPr>
          <a:xfrm>
            <a:off x="7270749" y="5943864"/>
            <a:ext cx="1123951" cy="584775"/>
          </a:xfrm>
          <a:prstGeom prst="rect">
            <a:avLst/>
          </a:prstGeom>
          <a:noFill/>
        </p:spPr>
        <p:txBody>
          <a:bodyPr wrap="square" rtlCol="0">
            <a:spAutoFit/>
          </a:bodyPr>
          <a:lstStyle/>
          <a:p>
            <a:r>
              <a:rPr lang="en-US" sz="800" dirty="0">
                <a:solidFill>
                  <a:schemeClr val="accent6">
                    <a:lumMod val="20000"/>
                    <a:lumOff val="80000"/>
                  </a:schemeClr>
                </a:solidFill>
              </a:rPr>
              <a:t>Eco‑friendly, renewable energy, sustainability, environment</a:t>
            </a:r>
          </a:p>
        </p:txBody>
      </p:sp>
      <p:sp>
        <p:nvSpPr>
          <p:cNvPr id="86" name="TextBox 85">
            <a:extLst>
              <a:ext uri="{FF2B5EF4-FFF2-40B4-BE49-F238E27FC236}">
                <a16:creationId xmlns:a16="http://schemas.microsoft.com/office/drawing/2014/main" id="{289B7F5E-C949-8544-BFC3-95808D58C837}"/>
              </a:ext>
            </a:extLst>
          </p:cNvPr>
          <p:cNvSpPr txBox="1"/>
          <p:nvPr/>
        </p:nvSpPr>
        <p:spPr>
          <a:xfrm>
            <a:off x="8423380" y="5943863"/>
            <a:ext cx="1123951" cy="461665"/>
          </a:xfrm>
          <a:prstGeom prst="rect">
            <a:avLst/>
          </a:prstGeom>
          <a:noFill/>
        </p:spPr>
        <p:txBody>
          <a:bodyPr wrap="square" rtlCol="0">
            <a:spAutoFit/>
          </a:bodyPr>
          <a:lstStyle/>
          <a:p>
            <a:r>
              <a:rPr lang="en-US" sz="800" dirty="0">
                <a:solidFill>
                  <a:schemeClr val="bg2">
                    <a:lumMod val="90000"/>
                  </a:schemeClr>
                </a:solidFill>
              </a:rPr>
              <a:t>Community, social responsibility, conservation</a:t>
            </a:r>
          </a:p>
        </p:txBody>
      </p:sp>
      <p:sp>
        <p:nvSpPr>
          <p:cNvPr id="87" name="TextBox 86">
            <a:extLst>
              <a:ext uri="{FF2B5EF4-FFF2-40B4-BE49-F238E27FC236}">
                <a16:creationId xmlns:a16="http://schemas.microsoft.com/office/drawing/2014/main" id="{379C5C37-8FE9-A6E7-37FE-D55734942D88}"/>
              </a:ext>
            </a:extLst>
          </p:cNvPr>
          <p:cNvSpPr txBox="1"/>
          <p:nvPr/>
        </p:nvSpPr>
        <p:spPr>
          <a:xfrm>
            <a:off x="9664746" y="5948948"/>
            <a:ext cx="1123951" cy="461665"/>
          </a:xfrm>
          <a:prstGeom prst="rect">
            <a:avLst/>
          </a:prstGeom>
          <a:noFill/>
        </p:spPr>
        <p:txBody>
          <a:bodyPr wrap="square" rtlCol="0">
            <a:spAutoFit/>
          </a:bodyPr>
          <a:lstStyle/>
          <a:p>
            <a:r>
              <a:rPr lang="en-US" sz="800" dirty="0">
                <a:solidFill>
                  <a:schemeClr val="accent2">
                    <a:lumMod val="75000"/>
                  </a:schemeClr>
                </a:solidFill>
              </a:rPr>
              <a:t>Urgency, climate action, transition, net‑zero goals</a:t>
            </a:r>
          </a:p>
        </p:txBody>
      </p:sp>
      <p:sp>
        <p:nvSpPr>
          <p:cNvPr id="93" name="TextBox 92">
            <a:extLst>
              <a:ext uri="{FF2B5EF4-FFF2-40B4-BE49-F238E27FC236}">
                <a16:creationId xmlns:a16="http://schemas.microsoft.com/office/drawing/2014/main" id="{A6E7D336-3894-7F40-6BD2-5C338DA92F4C}"/>
              </a:ext>
            </a:extLst>
          </p:cNvPr>
          <p:cNvSpPr txBox="1"/>
          <p:nvPr/>
        </p:nvSpPr>
        <p:spPr>
          <a:xfrm>
            <a:off x="6235548" y="1752600"/>
            <a:ext cx="5221994" cy="3231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Tata Power is India’s largest integrated power company and has made sustainability a central part of its strategy, with nearly half of its total capacity now coming from renewable sources like solar, wind, and hydro. It has built one of the country’s biggest solar businesses, expanded rooftop solar for households and industries, and even set up a large solar module manufacturing plant to boost domestic production. Through its subsidiary Tata Power Renewable Microgrid, the company has brought clean electricity to rural villages by installing solar‑powered microgrids, reducing dependence on diesel and kerosene while improving education, healthcare, and local businesses. Tata Power has also pledged to achieve net‑zero emissions by 2045, aligning with global climate goals, and is investing in energy storage, smart grids, and electric vehicle charging infrastructure to support India’s transition to green mobility. Beyond technology, it runs the Tata Power Skill Development Institute, which has trained hundreds of thousands of people — including women — in clean energy skills, and it supports conservation projects like protecting elephant corridors in Odisha. Altogether, Tata Power shows how a big company can fight climate pollution, shift to green energy, and promote eco‑friendly practices while uplifting communities.</a:t>
            </a:r>
          </a:p>
        </p:txBody>
      </p:sp>
    </p:spTree>
    <p:extLst>
      <p:ext uri="{BB962C8B-B14F-4D97-AF65-F5344CB8AC3E}">
        <p14:creationId xmlns:p14="http://schemas.microsoft.com/office/powerpoint/2010/main" val="1269096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6538D777-98F3-6C5A-7E29-71BEB3A3B34F}"/>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BD6F6AB8-DD13-B3F6-3952-55B886B43174}"/>
              </a:ext>
            </a:extLst>
          </p:cNvPr>
          <p:cNvGrpSpPr/>
          <p:nvPr/>
        </p:nvGrpSpPr>
        <p:grpSpPr>
          <a:xfrm>
            <a:off x="2768042" y="4593528"/>
            <a:ext cx="1198032" cy="1198032"/>
            <a:chOff x="8367331" y="1159389"/>
            <a:chExt cx="1526594" cy="1526594"/>
          </a:xfrm>
        </p:grpSpPr>
        <p:sp>
          <p:nvSpPr>
            <p:cNvPr id="10" name="Freeform: Shape 9">
              <a:extLst>
                <a:ext uri="{FF2B5EF4-FFF2-40B4-BE49-F238E27FC236}">
                  <a16:creationId xmlns:a16="http://schemas.microsoft.com/office/drawing/2014/main" id="{AD363986-962A-A4D4-6038-B3B77A60564A}"/>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marR="0" lvl="0" indent="0" algn="ctr" defTabSz="1555750" rtl="0" eaLnBrk="1" fontAlgn="auto" latinLnBrk="0" hangingPunct="1">
                <a:lnSpc>
                  <a:spcPct val="90000"/>
                </a:lnSpc>
                <a:spcBef>
                  <a:spcPct val="0"/>
                </a:spcBef>
                <a:spcAft>
                  <a:spcPct val="35000"/>
                </a:spcAft>
                <a:buClrTx/>
                <a:buSzTx/>
                <a:buFontTx/>
                <a:buNone/>
                <a:tabLst/>
                <a:defRPr/>
              </a:pPr>
              <a:endParaRPr kumimoji="0" lang="en-US" sz="35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id="{89BAFE23-6DE3-A700-81E8-D95521996C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sp>
        <p:nvSpPr>
          <p:cNvPr id="12" name="Rectangle: Rounded Corners 11">
            <a:extLst>
              <a:ext uri="{FF2B5EF4-FFF2-40B4-BE49-F238E27FC236}">
                <a16:creationId xmlns:a16="http://schemas.microsoft.com/office/drawing/2014/main" id="{FFA715E2-1839-B4A1-2915-062913A2E65A}"/>
              </a:ext>
            </a:extLst>
          </p:cNvPr>
          <p:cNvSpPr/>
          <p:nvPr/>
        </p:nvSpPr>
        <p:spPr>
          <a:xfrm>
            <a:off x="6096000" y="1338943"/>
            <a:ext cx="5475907" cy="4180114"/>
          </a:xfrm>
          <a:prstGeom prst="roundRect">
            <a:avLst/>
          </a:prstGeom>
          <a:solidFill>
            <a:schemeClr val="dk1">
              <a:alpha val="4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94" name="Rectangle 93">
            <a:extLst>
              <a:ext uri="{FF2B5EF4-FFF2-40B4-BE49-F238E27FC236}">
                <a16:creationId xmlns:a16="http://schemas.microsoft.com/office/drawing/2014/main" id="{5CF6F5EF-7012-A05F-6608-A0DD046962F0}"/>
              </a:ext>
            </a:extLst>
          </p:cNvPr>
          <p:cNvSpPr/>
          <p:nvPr/>
        </p:nvSpPr>
        <p:spPr>
          <a:xfrm>
            <a:off x="10194423" y="4582192"/>
            <a:ext cx="677218" cy="247650"/>
          </a:xfrm>
          <a:prstGeom prst="rect">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5" name="Rectangle 94">
            <a:extLst>
              <a:ext uri="{FF2B5EF4-FFF2-40B4-BE49-F238E27FC236}">
                <a16:creationId xmlns:a16="http://schemas.microsoft.com/office/drawing/2014/main" id="{814188EE-769C-2FB4-ED96-EC50C174BD64}"/>
              </a:ext>
            </a:extLst>
          </p:cNvPr>
          <p:cNvSpPr/>
          <p:nvPr/>
        </p:nvSpPr>
        <p:spPr>
          <a:xfrm>
            <a:off x="8112760" y="4886075"/>
            <a:ext cx="1478280" cy="247650"/>
          </a:xfrm>
          <a:prstGeom prst="rect">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8" name="Rectangle 87">
            <a:extLst>
              <a:ext uri="{FF2B5EF4-FFF2-40B4-BE49-F238E27FC236}">
                <a16:creationId xmlns:a16="http://schemas.microsoft.com/office/drawing/2014/main" id="{675460CA-5FB5-8D98-E86B-6ACA78D9AB02}"/>
              </a:ext>
            </a:extLst>
          </p:cNvPr>
          <p:cNvSpPr/>
          <p:nvPr/>
        </p:nvSpPr>
        <p:spPr>
          <a:xfrm>
            <a:off x="9126660" y="1837267"/>
            <a:ext cx="2197507" cy="247650"/>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3" name="Rectangle 92">
            <a:extLst>
              <a:ext uri="{FF2B5EF4-FFF2-40B4-BE49-F238E27FC236}">
                <a16:creationId xmlns:a16="http://schemas.microsoft.com/office/drawing/2014/main" id="{76426B4B-E500-2041-2DB2-A30356F679EC}"/>
              </a:ext>
            </a:extLst>
          </p:cNvPr>
          <p:cNvSpPr/>
          <p:nvPr/>
        </p:nvSpPr>
        <p:spPr>
          <a:xfrm>
            <a:off x="6620565" y="3683070"/>
            <a:ext cx="796235" cy="247650"/>
          </a:xfrm>
          <a:prstGeom prst="rect">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2" name="Rectangle 91">
            <a:extLst>
              <a:ext uri="{FF2B5EF4-FFF2-40B4-BE49-F238E27FC236}">
                <a16:creationId xmlns:a16="http://schemas.microsoft.com/office/drawing/2014/main" id="{664BD9DA-38EB-822F-E07A-5B608B0B099C}"/>
              </a:ext>
            </a:extLst>
          </p:cNvPr>
          <p:cNvSpPr/>
          <p:nvPr/>
        </p:nvSpPr>
        <p:spPr>
          <a:xfrm>
            <a:off x="9976846" y="3394602"/>
            <a:ext cx="1258515" cy="247650"/>
          </a:xfrm>
          <a:prstGeom prst="rect">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1" name="Rectangle 90">
            <a:extLst>
              <a:ext uri="{FF2B5EF4-FFF2-40B4-BE49-F238E27FC236}">
                <a16:creationId xmlns:a16="http://schemas.microsoft.com/office/drawing/2014/main" id="{70F2F908-65D0-2B28-EA80-BBC5FC885698}"/>
              </a:ext>
            </a:extLst>
          </p:cNvPr>
          <p:cNvSpPr/>
          <p:nvPr/>
        </p:nvSpPr>
        <p:spPr>
          <a:xfrm>
            <a:off x="7035800" y="2156482"/>
            <a:ext cx="1686560" cy="247650"/>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0" name="Rectangle 89">
            <a:extLst>
              <a:ext uri="{FF2B5EF4-FFF2-40B4-BE49-F238E27FC236}">
                <a16:creationId xmlns:a16="http://schemas.microsoft.com/office/drawing/2014/main" id="{0057813E-3E3F-02DD-1F17-02ADB70C189D}"/>
              </a:ext>
            </a:extLst>
          </p:cNvPr>
          <p:cNvSpPr/>
          <p:nvPr/>
        </p:nvSpPr>
        <p:spPr>
          <a:xfrm>
            <a:off x="6508258" y="3372097"/>
            <a:ext cx="1967920" cy="247650"/>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9" name="Rectangle 88">
            <a:extLst>
              <a:ext uri="{FF2B5EF4-FFF2-40B4-BE49-F238E27FC236}">
                <a16:creationId xmlns:a16="http://schemas.microsoft.com/office/drawing/2014/main" id="{0DD6C2FA-8130-D3FD-D623-B58AF7A2FBC9}"/>
              </a:ext>
            </a:extLst>
          </p:cNvPr>
          <p:cNvSpPr/>
          <p:nvPr/>
        </p:nvSpPr>
        <p:spPr>
          <a:xfrm>
            <a:off x="10358788" y="3075546"/>
            <a:ext cx="677218" cy="247650"/>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3B6CEF2-94CF-E2F2-EF3C-46B16D655882}"/>
              </a:ext>
            </a:extLst>
          </p:cNvPr>
          <p:cNvSpPr txBox="1"/>
          <p:nvPr/>
        </p:nvSpPr>
        <p:spPr>
          <a:xfrm>
            <a:off x="6235548" y="1752600"/>
            <a:ext cx="5221994" cy="34778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Tata Chemicals focuses on eco‑friendly products and green chemistry, producing sustainable fertilizers and promoting responsible mining to reduce environmental impact. It invests in waste reduction and recycling, aligns with global sustainability goals, and supports community welfare programs in education, health, and women empowerment. Altogether, it shows how industrial growth can balance with environmental stewardship and social responsibility.</a:t>
            </a:r>
          </a:p>
        </p:txBody>
      </p:sp>
      <p:grpSp>
        <p:nvGrpSpPr>
          <p:cNvPr id="9" name="Group 8">
            <a:extLst>
              <a:ext uri="{FF2B5EF4-FFF2-40B4-BE49-F238E27FC236}">
                <a16:creationId xmlns:a16="http://schemas.microsoft.com/office/drawing/2014/main" id="{6AC43BDF-AE99-3F18-A85D-43A3A2C4A509}"/>
              </a:ext>
            </a:extLst>
          </p:cNvPr>
          <p:cNvGrpSpPr/>
          <p:nvPr/>
        </p:nvGrpSpPr>
        <p:grpSpPr>
          <a:xfrm>
            <a:off x="1155994" y="1350504"/>
            <a:ext cx="2877132" cy="2877132"/>
            <a:chOff x="2516392" y="991515"/>
            <a:chExt cx="1440356" cy="1440356"/>
          </a:xfrm>
        </p:grpSpPr>
        <p:sp>
          <p:nvSpPr>
            <p:cNvPr id="13" name="Freeform: Shape 12">
              <a:extLst>
                <a:ext uri="{FF2B5EF4-FFF2-40B4-BE49-F238E27FC236}">
                  <a16:creationId xmlns:a16="http://schemas.microsoft.com/office/drawing/2014/main" id="{09894BD8-7470-169F-B212-96E69132E4D2}"/>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tabLst/>
                <a:defRPr/>
              </a:pPr>
              <a:endParaRPr kumimoji="0" lang="en-US" sz="65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43" name="Picture 42">
              <a:extLst>
                <a:ext uri="{FF2B5EF4-FFF2-40B4-BE49-F238E27FC236}">
                  <a16:creationId xmlns:a16="http://schemas.microsoft.com/office/drawing/2014/main" id="{AD9E16D7-4B50-9EFF-DF77-ED440C49335F}"/>
                </a:ext>
              </a:extLst>
            </p:cNvPr>
            <p:cNvPicPr>
              <a:picLocks noChangeAspect="1"/>
            </p:cNvPicPr>
            <p:nvPr/>
          </p:nvPicPr>
          <p:blipFill>
            <a:blip r:embed="rId5">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grpSp>
        <p:nvGrpSpPr>
          <p:cNvPr id="47" name="Group 46">
            <a:extLst>
              <a:ext uri="{FF2B5EF4-FFF2-40B4-BE49-F238E27FC236}">
                <a16:creationId xmlns:a16="http://schemas.microsoft.com/office/drawing/2014/main" id="{B0C01587-2C8E-751E-798C-EA21629F0B35}"/>
              </a:ext>
            </a:extLst>
          </p:cNvPr>
          <p:cNvGrpSpPr/>
          <p:nvPr/>
        </p:nvGrpSpPr>
        <p:grpSpPr>
          <a:xfrm>
            <a:off x="1232227" y="4582192"/>
            <a:ext cx="1237822" cy="1237822"/>
            <a:chOff x="5729008" y="0"/>
            <a:chExt cx="1499025" cy="1499025"/>
          </a:xfrm>
        </p:grpSpPr>
        <p:sp>
          <p:nvSpPr>
            <p:cNvPr id="48" name="Freeform: Shape 47">
              <a:extLst>
                <a:ext uri="{FF2B5EF4-FFF2-40B4-BE49-F238E27FC236}">
                  <a16:creationId xmlns:a16="http://schemas.microsoft.com/office/drawing/2014/main" id="{AB43F5F0-C4C3-0717-A51B-44987B3CE816}"/>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marR="0" lvl="0" indent="0" algn="ctr" defTabSz="1555750" rtl="0" eaLnBrk="1" fontAlgn="auto" latinLnBrk="0" hangingPunct="1">
                <a:lnSpc>
                  <a:spcPct val="90000"/>
                </a:lnSpc>
                <a:spcBef>
                  <a:spcPct val="0"/>
                </a:spcBef>
                <a:spcAft>
                  <a:spcPct val="35000"/>
                </a:spcAft>
                <a:buClrTx/>
                <a:buSzTx/>
                <a:buFontTx/>
                <a:buNone/>
                <a:tabLst/>
                <a:defRPr/>
              </a:pPr>
              <a:endParaRPr kumimoji="0" lang="en-US" sz="35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49" name="Picture 48">
              <a:extLst>
                <a:ext uri="{FF2B5EF4-FFF2-40B4-BE49-F238E27FC236}">
                  <a16:creationId xmlns:a16="http://schemas.microsoft.com/office/drawing/2014/main" id="{7E74BCF4-D352-6276-567B-7D569CA8F5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sp>
        <p:nvSpPr>
          <p:cNvPr id="2" name="Freeform: Shape 1">
            <a:extLst>
              <a:ext uri="{FF2B5EF4-FFF2-40B4-BE49-F238E27FC236}">
                <a16:creationId xmlns:a16="http://schemas.microsoft.com/office/drawing/2014/main" id="{B97586E5-CE86-37C6-5C3D-450BC798C1B9}"/>
              </a:ext>
            </a:extLst>
          </p:cNvPr>
          <p:cNvSpPr/>
          <p:nvPr/>
        </p:nvSpPr>
        <p:spPr>
          <a:xfrm rot="16200000">
            <a:off x="5500227" y="8659503"/>
            <a:ext cx="1159543" cy="32003"/>
          </a:xfrm>
          <a:custGeom>
            <a:avLst/>
            <a:gdLst>
              <a:gd name="csX0" fmla="*/ 0 w 1159543"/>
              <a:gd name="csY0" fmla="*/ 16001 h 32003"/>
              <a:gd name="csX1" fmla="*/ 1159543 w 1159543"/>
              <a:gd name="csY1" fmla="*/ 16001 h 32003"/>
            </a:gdLst>
            <a:ahLst/>
            <a:cxnLst>
              <a:cxn ang="0">
                <a:pos x="csX0" y="csY0"/>
              </a:cxn>
              <a:cxn ang="0">
                <a:pos x="csX1" y="csY1"/>
              </a:cxn>
            </a:cxnLst>
            <a:rect l="l" t="t" r="r" b="b"/>
            <a:pathLst>
              <a:path w="1159543" h="32003">
                <a:moveTo>
                  <a:pt x="0" y="16001"/>
                </a:moveTo>
                <a:lnTo>
                  <a:pt x="1159543"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63482" tIns="-12986" rIns="563483" bIns="-1298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3" name="Freeform: Shape 2">
            <a:extLst>
              <a:ext uri="{FF2B5EF4-FFF2-40B4-BE49-F238E27FC236}">
                <a16:creationId xmlns:a16="http://schemas.microsoft.com/office/drawing/2014/main" id="{3353F00E-FE03-48B1-2BDF-247A93FC1BD1}"/>
              </a:ext>
            </a:extLst>
          </p:cNvPr>
          <p:cNvSpPr/>
          <p:nvPr/>
        </p:nvSpPr>
        <p:spPr>
          <a:xfrm rot="20097339">
            <a:off x="6765445" y="9215479"/>
            <a:ext cx="1876122" cy="32003"/>
          </a:xfrm>
          <a:custGeom>
            <a:avLst/>
            <a:gdLst>
              <a:gd name="csX0" fmla="*/ 0 w 1876122"/>
              <a:gd name="csY0" fmla="*/ 16001 h 32003"/>
              <a:gd name="csX1" fmla="*/ 1876122 w 1876122"/>
              <a:gd name="csY1" fmla="*/ 16001 h 32003"/>
            </a:gdLst>
            <a:ahLst/>
            <a:cxnLst>
              <a:cxn ang="0">
                <a:pos x="csX0" y="csY0"/>
              </a:cxn>
              <a:cxn ang="0">
                <a:pos x="csX1" y="csY1"/>
              </a:cxn>
            </a:cxnLst>
            <a:rect l="l" t="t" r="r" b="b"/>
            <a:pathLst>
              <a:path w="1876122" h="32003">
                <a:moveTo>
                  <a:pt x="0" y="16001"/>
                </a:moveTo>
                <a:lnTo>
                  <a:pt x="1876122"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03857" tIns="-30902" rIns="903858" bIns="-30902"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 name="Freeform: Shape 3">
            <a:extLst>
              <a:ext uri="{FF2B5EF4-FFF2-40B4-BE49-F238E27FC236}">
                <a16:creationId xmlns:a16="http://schemas.microsoft.com/office/drawing/2014/main" id="{4F08232C-EA6A-94EF-C838-C45865C4BBC0}"/>
              </a:ext>
            </a:extLst>
          </p:cNvPr>
          <p:cNvSpPr/>
          <p:nvPr/>
        </p:nvSpPr>
        <p:spPr>
          <a:xfrm rot="1308099">
            <a:off x="6803599" y="10519721"/>
            <a:ext cx="1845960" cy="32003"/>
          </a:xfrm>
          <a:custGeom>
            <a:avLst/>
            <a:gdLst>
              <a:gd name="csX0" fmla="*/ 0 w 1845960"/>
              <a:gd name="csY0" fmla="*/ 16001 h 32003"/>
              <a:gd name="csX1" fmla="*/ 1845960 w 1845960"/>
              <a:gd name="csY1" fmla="*/ 16001 h 32003"/>
            </a:gdLst>
            <a:ahLst/>
            <a:cxnLst>
              <a:cxn ang="0">
                <a:pos x="csX0" y="csY0"/>
              </a:cxn>
              <a:cxn ang="0">
                <a:pos x="csX1" y="csY1"/>
              </a:cxn>
            </a:cxnLst>
            <a:rect l="l" t="t" r="r" b="b"/>
            <a:pathLst>
              <a:path w="1845960" h="32003">
                <a:moveTo>
                  <a:pt x="0" y="16001"/>
                </a:moveTo>
                <a:lnTo>
                  <a:pt x="1845960"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89532" tIns="-30148" rIns="889529" bIns="-30148"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5" name="Freeform: Shape 4">
            <a:extLst>
              <a:ext uri="{FF2B5EF4-FFF2-40B4-BE49-F238E27FC236}">
                <a16:creationId xmlns:a16="http://schemas.microsoft.com/office/drawing/2014/main" id="{CC049B3A-3261-E3FA-80E8-952163A2E1F5}"/>
              </a:ext>
            </a:extLst>
          </p:cNvPr>
          <p:cNvSpPr/>
          <p:nvPr/>
        </p:nvSpPr>
        <p:spPr>
          <a:xfrm rot="16271076">
            <a:off x="5550701" y="11254868"/>
            <a:ext cx="1263662" cy="32004"/>
          </a:xfrm>
          <a:custGeom>
            <a:avLst/>
            <a:gdLst>
              <a:gd name="csX0" fmla="*/ 0 w 1263661"/>
              <a:gd name="csY0" fmla="*/ 16001 h 32003"/>
              <a:gd name="csX1" fmla="*/ 1263661 w 1263661"/>
              <a:gd name="csY1" fmla="*/ 16001 h 32003"/>
            </a:gdLst>
            <a:ahLst/>
            <a:cxnLst>
              <a:cxn ang="0">
                <a:pos x="csX0" y="csY0"/>
              </a:cxn>
              <a:cxn ang="0">
                <a:pos x="csX1" y="csY1"/>
              </a:cxn>
            </a:cxnLst>
            <a:rect l="l" t="t" r="r" b="b"/>
            <a:pathLst>
              <a:path w="1263661" h="32003">
                <a:moveTo>
                  <a:pt x="1263661"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12938" tIns="-15590" rIns="612940" bIns="-15590"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6" name="Freeform: Shape 5">
            <a:extLst>
              <a:ext uri="{FF2B5EF4-FFF2-40B4-BE49-F238E27FC236}">
                <a16:creationId xmlns:a16="http://schemas.microsoft.com/office/drawing/2014/main" id="{4D215DDE-B3C5-4F9D-CF90-F815C7A91B63}"/>
              </a:ext>
            </a:extLst>
          </p:cNvPr>
          <p:cNvSpPr/>
          <p:nvPr/>
        </p:nvSpPr>
        <p:spPr>
          <a:xfrm rot="20104994">
            <a:off x="3206330" y="10733752"/>
            <a:ext cx="2475100" cy="32004"/>
          </a:xfrm>
          <a:custGeom>
            <a:avLst/>
            <a:gdLst>
              <a:gd name="csX0" fmla="*/ 0 w 2475100"/>
              <a:gd name="csY0" fmla="*/ 16001 h 32003"/>
              <a:gd name="csX1" fmla="*/ 2475100 w 2475100"/>
              <a:gd name="csY1" fmla="*/ 16001 h 32003"/>
            </a:gdLst>
            <a:ahLst/>
            <a:cxnLst>
              <a:cxn ang="0">
                <a:pos x="csX0" y="csY0"/>
              </a:cxn>
              <a:cxn ang="0">
                <a:pos x="csX1" y="csY1"/>
              </a:cxn>
            </a:cxnLst>
            <a:rect l="l" t="t" r="r" b="b"/>
            <a:pathLst>
              <a:path w="2475100" h="32003">
                <a:moveTo>
                  <a:pt x="2475100"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88372" tIns="-45874" rIns="1188372" bIns="-45878" numCol="1" spcCol="1270" anchor="ctr" anchorCtr="0">
            <a:noAutofit/>
          </a:bodyPr>
          <a:lstStyle/>
          <a:p>
            <a:pPr marL="0" lvl="0" indent="0" algn="ctr" defTabSz="355600">
              <a:lnSpc>
                <a:spcPct val="90000"/>
              </a:lnSpc>
              <a:spcBef>
                <a:spcPct val="0"/>
              </a:spcBef>
              <a:spcAft>
                <a:spcPct val="35000"/>
              </a:spcAft>
              <a:buNone/>
            </a:pPr>
            <a:endParaRPr lang="en-US" sz="800" kern="1200"/>
          </a:p>
        </p:txBody>
      </p:sp>
      <p:sp>
        <p:nvSpPr>
          <p:cNvPr id="7" name="Freeform: Shape 6">
            <a:extLst>
              <a:ext uri="{FF2B5EF4-FFF2-40B4-BE49-F238E27FC236}">
                <a16:creationId xmlns:a16="http://schemas.microsoft.com/office/drawing/2014/main" id="{4DEBFC33-4E77-8B6F-07F0-9F1B8DB3DE43}"/>
              </a:ext>
            </a:extLst>
          </p:cNvPr>
          <p:cNvSpPr/>
          <p:nvPr/>
        </p:nvSpPr>
        <p:spPr>
          <a:xfrm rot="1780127">
            <a:off x="3854653" y="9101215"/>
            <a:ext cx="1860544" cy="32004"/>
          </a:xfrm>
          <a:custGeom>
            <a:avLst/>
            <a:gdLst>
              <a:gd name="csX0" fmla="*/ 0 w 1860544"/>
              <a:gd name="csY0" fmla="*/ 16001 h 32003"/>
              <a:gd name="csX1" fmla="*/ 1860544 w 1860544"/>
              <a:gd name="csY1" fmla="*/ 16001 h 32003"/>
            </a:gdLst>
            <a:ahLst/>
            <a:cxnLst>
              <a:cxn ang="0">
                <a:pos x="csX0" y="csY0"/>
              </a:cxn>
              <a:cxn ang="0">
                <a:pos x="csX1" y="csY1"/>
              </a:cxn>
            </a:cxnLst>
            <a:rect l="l" t="t" r="r" b="b"/>
            <a:pathLst>
              <a:path w="1860544" h="32003">
                <a:moveTo>
                  <a:pt x="1860544"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96458" tIns="-30511" rIns="896458" bIns="-30513" numCol="1" spcCol="1270" anchor="ctr" anchorCtr="0">
            <a:noAutofit/>
          </a:bodyPr>
          <a:lstStyle/>
          <a:p>
            <a:pPr marL="0" lvl="0" indent="0" algn="ctr" defTabSz="266700">
              <a:lnSpc>
                <a:spcPct val="90000"/>
              </a:lnSpc>
              <a:spcBef>
                <a:spcPct val="0"/>
              </a:spcBef>
              <a:spcAft>
                <a:spcPct val="35000"/>
              </a:spcAft>
              <a:buNone/>
            </a:pPr>
            <a:endParaRPr lang="en-US" sz="600" kern="1200"/>
          </a:p>
        </p:txBody>
      </p:sp>
      <p:grpSp>
        <p:nvGrpSpPr>
          <p:cNvPr id="27" name="Group 26">
            <a:extLst>
              <a:ext uri="{FF2B5EF4-FFF2-40B4-BE49-F238E27FC236}">
                <a16:creationId xmlns:a16="http://schemas.microsoft.com/office/drawing/2014/main" id="{16076363-57CE-D458-87A7-FA3280241A99}"/>
              </a:ext>
            </a:extLst>
          </p:cNvPr>
          <p:cNvGrpSpPr/>
          <p:nvPr/>
        </p:nvGrpSpPr>
        <p:grpSpPr>
          <a:xfrm>
            <a:off x="1737623" y="10790467"/>
            <a:ext cx="1661209" cy="1661209"/>
            <a:chOff x="1623347" y="4201891"/>
            <a:chExt cx="1661209" cy="1661209"/>
          </a:xfrm>
        </p:grpSpPr>
        <p:sp>
          <p:nvSpPr>
            <p:cNvPr id="29" name="Freeform: Shape 28">
              <a:extLst>
                <a:ext uri="{FF2B5EF4-FFF2-40B4-BE49-F238E27FC236}">
                  <a16:creationId xmlns:a16="http://schemas.microsoft.com/office/drawing/2014/main" id="{7DEE46DE-45DC-81C0-11FB-E6A2B3C4A487}"/>
                </a:ext>
              </a:extLst>
            </p:cNvPr>
            <p:cNvSpPr/>
            <p:nvPr/>
          </p:nvSpPr>
          <p:spPr>
            <a:xfrm>
              <a:off x="1623347" y="4201891"/>
              <a:ext cx="1661209" cy="1661209"/>
            </a:xfrm>
            <a:custGeom>
              <a:avLst/>
              <a:gdLst>
                <a:gd name="csX0" fmla="*/ 0 w 1661209"/>
                <a:gd name="csY0" fmla="*/ 830605 h 1661209"/>
                <a:gd name="csX1" fmla="*/ 830605 w 1661209"/>
                <a:gd name="csY1" fmla="*/ 0 h 1661209"/>
                <a:gd name="csX2" fmla="*/ 1661210 w 1661209"/>
                <a:gd name="csY2" fmla="*/ 830605 h 1661209"/>
                <a:gd name="csX3" fmla="*/ 830605 w 1661209"/>
                <a:gd name="csY3" fmla="*/ 1661210 h 1661209"/>
                <a:gd name="csX4" fmla="*/ 0 w 1661209"/>
                <a:gd name="csY4" fmla="*/ 830605 h 1661209"/>
              </a:gdLst>
              <a:ahLst/>
              <a:cxnLst>
                <a:cxn ang="0">
                  <a:pos x="csX0" y="csY0"/>
                </a:cxn>
                <a:cxn ang="0">
                  <a:pos x="csX1" y="csY1"/>
                </a:cxn>
                <a:cxn ang="0">
                  <a:pos x="csX2" y="csY2"/>
                </a:cxn>
                <a:cxn ang="0">
                  <a:pos x="csX3" y="csY3"/>
                </a:cxn>
                <a:cxn ang="0">
                  <a:pos x="csX4" y="csY4"/>
                </a:cxn>
              </a:cxnLst>
              <a:rect l="l" t="t" r="r" b="b"/>
              <a:pathLst>
                <a:path w="1661209" h="1661209">
                  <a:moveTo>
                    <a:pt x="0" y="830605"/>
                  </a:moveTo>
                  <a:cubicBezTo>
                    <a:pt x="0" y="371875"/>
                    <a:pt x="371875" y="0"/>
                    <a:pt x="830605" y="0"/>
                  </a:cubicBezTo>
                  <a:cubicBezTo>
                    <a:pt x="1289335" y="0"/>
                    <a:pt x="1661210" y="371875"/>
                    <a:pt x="1661210" y="830605"/>
                  </a:cubicBezTo>
                  <a:cubicBezTo>
                    <a:pt x="1661210" y="1289335"/>
                    <a:pt x="1289335" y="1661210"/>
                    <a:pt x="830605" y="1661210"/>
                  </a:cubicBezTo>
                  <a:cubicBezTo>
                    <a:pt x="371875" y="1661210"/>
                    <a:pt x="0" y="1289335"/>
                    <a:pt x="0" y="83060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553" tIns="284553" rIns="284553" bIns="284553"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30" name="Picture 29" descr="Explore Tata Consultancy Services Ltd ESG score, report and breaking news">
              <a:extLst>
                <a:ext uri="{FF2B5EF4-FFF2-40B4-BE49-F238E27FC236}">
                  <a16:creationId xmlns:a16="http://schemas.microsoft.com/office/drawing/2014/main" id="{72280C97-F0C8-9BC4-6604-FBD938ACD308}"/>
                </a:ext>
              </a:extLst>
            </p:cNvPr>
            <p:cNvPicPr>
              <a:picLocks noChangeAspect="1"/>
            </p:cNvPicPr>
            <p:nvPr/>
          </p:nvPicPr>
          <p:blipFill>
            <a:blip r:embed="rId7"/>
            <a:stretch>
              <a:fillRect/>
            </a:stretch>
          </p:blipFill>
          <p:spPr>
            <a:xfrm>
              <a:off x="1820089" y="4410060"/>
              <a:ext cx="1244869" cy="1244869"/>
            </a:xfrm>
            <a:prstGeom prst="rect">
              <a:avLst/>
            </a:prstGeom>
          </p:spPr>
        </p:pic>
      </p:grpSp>
      <p:grpSp>
        <p:nvGrpSpPr>
          <p:cNvPr id="44" name="Group 43">
            <a:extLst>
              <a:ext uri="{FF2B5EF4-FFF2-40B4-BE49-F238E27FC236}">
                <a16:creationId xmlns:a16="http://schemas.microsoft.com/office/drawing/2014/main" id="{01C0E99C-A3EB-A1EF-E604-3EB27049133D}"/>
              </a:ext>
            </a:extLst>
          </p:cNvPr>
          <p:cNvGrpSpPr/>
          <p:nvPr/>
        </p:nvGrpSpPr>
        <p:grpSpPr>
          <a:xfrm>
            <a:off x="8476178" y="10415454"/>
            <a:ext cx="1527966" cy="1473288"/>
            <a:chOff x="8361902" y="3826878"/>
            <a:chExt cx="1527966" cy="1473288"/>
          </a:xfrm>
        </p:grpSpPr>
        <p:sp>
          <p:nvSpPr>
            <p:cNvPr id="45" name="Freeform: Shape 44">
              <a:extLst>
                <a:ext uri="{FF2B5EF4-FFF2-40B4-BE49-F238E27FC236}">
                  <a16:creationId xmlns:a16="http://schemas.microsoft.com/office/drawing/2014/main" id="{CD5DA379-3CC7-1D70-CE88-ED8FB19CCB38}"/>
                </a:ext>
              </a:extLst>
            </p:cNvPr>
            <p:cNvSpPr/>
            <p:nvPr/>
          </p:nvSpPr>
          <p:spPr>
            <a:xfrm>
              <a:off x="8416580" y="3826878"/>
              <a:ext cx="1473288" cy="1473288"/>
            </a:xfrm>
            <a:custGeom>
              <a:avLst/>
              <a:gdLst>
                <a:gd name="csX0" fmla="*/ 0 w 1473288"/>
                <a:gd name="csY0" fmla="*/ 736644 h 1473288"/>
                <a:gd name="csX1" fmla="*/ 736644 w 1473288"/>
                <a:gd name="csY1" fmla="*/ 0 h 1473288"/>
                <a:gd name="csX2" fmla="*/ 1473288 w 1473288"/>
                <a:gd name="csY2" fmla="*/ 736644 h 1473288"/>
                <a:gd name="csX3" fmla="*/ 736644 w 1473288"/>
                <a:gd name="csY3" fmla="*/ 1473288 h 1473288"/>
                <a:gd name="csX4" fmla="*/ 0 w 1473288"/>
                <a:gd name="csY4" fmla="*/ 736644 h 1473288"/>
              </a:gdLst>
              <a:ahLst/>
              <a:cxnLst>
                <a:cxn ang="0">
                  <a:pos x="csX0" y="csY0"/>
                </a:cxn>
                <a:cxn ang="0">
                  <a:pos x="csX1" y="csY1"/>
                </a:cxn>
                <a:cxn ang="0">
                  <a:pos x="csX2" y="csY2"/>
                </a:cxn>
                <a:cxn ang="0">
                  <a:pos x="csX3" y="csY3"/>
                </a:cxn>
                <a:cxn ang="0">
                  <a:pos x="csX4" y="csY4"/>
                </a:cxn>
              </a:cxnLst>
              <a:rect l="l" t="t" r="r" b="b"/>
              <a:pathLst>
                <a:path w="1473288" h="1473288">
                  <a:moveTo>
                    <a:pt x="0" y="736644"/>
                  </a:moveTo>
                  <a:cubicBezTo>
                    <a:pt x="0" y="329807"/>
                    <a:pt x="329807" y="0"/>
                    <a:pt x="736644" y="0"/>
                  </a:cubicBezTo>
                  <a:cubicBezTo>
                    <a:pt x="1143481" y="0"/>
                    <a:pt x="1473288" y="329807"/>
                    <a:pt x="1473288" y="736644"/>
                  </a:cubicBezTo>
                  <a:cubicBezTo>
                    <a:pt x="1473288" y="1143481"/>
                    <a:pt x="1143481" y="1473288"/>
                    <a:pt x="736644" y="1473288"/>
                  </a:cubicBezTo>
                  <a:cubicBezTo>
                    <a:pt x="329807" y="1473288"/>
                    <a:pt x="0" y="1143481"/>
                    <a:pt x="0" y="736644"/>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348" tIns="237348" rIns="237348" bIns="237348" numCol="1" spcCol="1270" anchor="ctr" anchorCtr="0">
              <a:noAutofit/>
            </a:bodyPr>
            <a:lstStyle/>
            <a:p>
              <a:pPr marL="0" lvl="0" indent="0" algn="ctr" defTabSz="1511300">
                <a:lnSpc>
                  <a:spcPct val="90000"/>
                </a:lnSpc>
                <a:spcBef>
                  <a:spcPct val="0"/>
                </a:spcBef>
                <a:spcAft>
                  <a:spcPct val="35000"/>
                </a:spcAft>
                <a:buNone/>
              </a:pPr>
              <a:endParaRPr lang="en-US" sz="3400" kern="1200" dirty="0"/>
            </a:p>
          </p:txBody>
        </p:sp>
        <p:pic>
          <p:nvPicPr>
            <p:cNvPr id="46" name="Picture 45">
              <a:extLst>
                <a:ext uri="{FF2B5EF4-FFF2-40B4-BE49-F238E27FC236}">
                  <a16:creationId xmlns:a16="http://schemas.microsoft.com/office/drawing/2014/main" id="{A17F2877-D07C-C875-A090-B3DC15668F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1902" y="3958018"/>
              <a:ext cx="1526983" cy="1236857"/>
            </a:xfrm>
            <a:prstGeom prst="rect">
              <a:avLst/>
            </a:prstGeom>
          </p:spPr>
        </p:pic>
      </p:grpSp>
      <p:grpSp>
        <p:nvGrpSpPr>
          <p:cNvPr id="50" name="Group 49">
            <a:extLst>
              <a:ext uri="{FF2B5EF4-FFF2-40B4-BE49-F238E27FC236}">
                <a16:creationId xmlns:a16="http://schemas.microsoft.com/office/drawing/2014/main" id="{3C7D93CD-6EF6-DB03-EA47-020F4B998BCA}"/>
              </a:ext>
            </a:extLst>
          </p:cNvPr>
          <p:cNvGrpSpPr/>
          <p:nvPr/>
        </p:nvGrpSpPr>
        <p:grpSpPr>
          <a:xfrm>
            <a:off x="5381421" y="11902402"/>
            <a:ext cx="1626508" cy="1544173"/>
            <a:chOff x="5267145" y="5313826"/>
            <a:chExt cx="1626508" cy="1544173"/>
          </a:xfrm>
        </p:grpSpPr>
        <p:sp>
          <p:nvSpPr>
            <p:cNvPr id="51" name="Freeform: Shape 50">
              <a:extLst>
                <a:ext uri="{FF2B5EF4-FFF2-40B4-BE49-F238E27FC236}">
                  <a16:creationId xmlns:a16="http://schemas.microsoft.com/office/drawing/2014/main" id="{EC074E2E-6618-34A2-6F7F-AD921FBA9DF9}"/>
                </a:ext>
              </a:extLst>
            </p:cNvPr>
            <p:cNvSpPr/>
            <p:nvPr/>
          </p:nvSpPr>
          <p:spPr>
            <a:xfrm>
              <a:off x="5267145" y="5313826"/>
              <a:ext cx="1544173" cy="1544173"/>
            </a:xfrm>
            <a:custGeom>
              <a:avLst/>
              <a:gdLst>
                <a:gd name="csX0" fmla="*/ 0 w 1544173"/>
                <a:gd name="csY0" fmla="*/ 772087 h 1544173"/>
                <a:gd name="csX1" fmla="*/ 772087 w 1544173"/>
                <a:gd name="csY1" fmla="*/ 0 h 1544173"/>
                <a:gd name="csX2" fmla="*/ 1544174 w 1544173"/>
                <a:gd name="csY2" fmla="*/ 772087 h 1544173"/>
                <a:gd name="csX3" fmla="*/ 772087 w 1544173"/>
                <a:gd name="csY3" fmla="*/ 1544174 h 1544173"/>
                <a:gd name="csX4" fmla="*/ 0 w 1544173"/>
                <a:gd name="csY4" fmla="*/ 772087 h 1544173"/>
              </a:gdLst>
              <a:ahLst/>
              <a:cxnLst>
                <a:cxn ang="0">
                  <a:pos x="csX0" y="csY0"/>
                </a:cxn>
                <a:cxn ang="0">
                  <a:pos x="csX1" y="csY1"/>
                </a:cxn>
                <a:cxn ang="0">
                  <a:pos x="csX2" y="csY2"/>
                </a:cxn>
                <a:cxn ang="0">
                  <a:pos x="csX3" y="csY3"/>
                </a:cxn>
                <a:cxn ang="0">
                  <a:pos x="csX4" y="csY4"/>
                </a:cxn>
              </a:cxnLst>
              <a:rect l="l" t="t" r="r" b="b"/>
              <a:pathLst>
                <a:path w="1544173" h="1544173">
                  <a:moveTo>
                    <a:pt x="0" y="772087"/>
                  </a:moveTo>
                  <a:cubicBezTo>
                    <a:pt x="0" y="345675"/>
                    <a:pt x="345675" y="0"/>
                    <a:pt x="772087" y="0"/>
                  </a:cubicBezTo>
                  <a:cubicBezTo>
                    <a:pt x="1198499" y="0"/>
                    <a:pt x="1544174" y="345675"/>
                    <a:pt x="1544174" y="772087"/>
                  </a:cubicBezTo>
                  <a:cubicBezTo>
                    <a:pt x="1544174" y="1198499"/>
                    <a:pt x="1198499" y="1544174"/>
                    <a:pt x="772087" y="1544174"/>
                  </a:cubicBezTo>
                  <a:cubicBezTo>
                    <a:pt x="345675" y="1544174"/>
                    <a:pt x="0" y="1198499"/>
                    <a:pt x="0" y="772087"/>
                  </a:cubicBez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414" tIns="267414" rIns="267414" bIns="267414"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2" name="Picture 51">
              <a:extLst>
                <a:ext uri="{FF2B5EF4-FFF2-40B4-BE49-F238E27FC236}">
                  <a16:creationId xmlns:a16="http://schemas.microsoft.com/office/drawing/2014/main" id="{8ECC4CD2-C0E4-B0AF-E7B6-080706F59F95}"/>
                </a:ext>
              </a:extLst>
            </p:cNvPr>
            <p:cNvPicPr>
              <a:picLocks noChangeAspect="1"/>
            </p:cNvPicPr>
            <p:nvPr/>
          </p:nvPicPr>
          <p:blipFill>
            <a:blip r:embed="rId9">
              <a:extLst>
                <a:ext uri="{28A0092B-C50C-407E-A947-70E740481C1C}">
                  <a14:useLocalDpi xmlns:a14="http://schemas.microsoft.com/office/drawing/2010/main" val="0"/>
                </a:ext>
              </a:extLst>
            </a:blip>
            <a:srcRect l="-3821" t="31061" b="21983"/>
            <a:stretch>
              <a:fillRect/>
            </a:stretch>
          </p:blipFill>
          <p:spPr>
            <a:xfrm>
              <a:off x="5327744" y="5520378"/>
              <a:ext cx="1316339" cy="570847"/>
            </a:xfrm>
            <a:prstGeom prst="rect">
              <a:avLst/>
            </a:prstGeom>
          </p:spPr>
        </p:pic>
        <p:pic>
          <p:nvPicPr>
            <p:cNvPr id="53" name="Picture 52">
              <a:extLst>
                <a:ext uri="{FF2B5EF4-FFF2-40B4-BE49-F238E27FC236}">
                  <a16:creationId xmlns:a16="http://schemas.microsoft.com/office/drawing/2014/main" id="{AA21C857-5D1F-3905-D287-8F1EA10923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27744" y="5890485"/>
              <a:ext cx="1565909" cy="795041"/>
            </a:xfrm>
            <a:prstGeom prst="rect">
              <a:avLst/>
            </a:prstGeom>
          </p:spPr>
        </p:pic>
      </p:grpSp>
      <p:grpSp>
        <p:nvGrpSpPr>
          <p:cNvPr id="54" name="Group 53">
            <a:extLst>
              <a:ext uri="{FF2B5EF4-FFF2-40B4-BE49-F238E27FC236}">
                <a16:creationId xmlns:a16="http://schemas.microsoft.com/office/drawing/2014/main" id="{3E483EAE-6E9A-A17B-6E7B-29E8B77A3DA7}"/>
              </a:ext>
            </a:extLst>
          </p:cNvPr>
          <p:cNvGrpSpPr/>
          <p:nvPr/>
        </p:nvGrpSpPr>
        <p:grpSpPr>
          <a:xfrm>
            <a:off x="2630668" y="7580091"/>
            <a:ext cx="1440356" cy="1440356"/>
            <a:chOff x="2516392" y="991515"/>
            <a:chExt cx="1440356" cy="1440356"/>
          </a:xfrm>
        </p:grpSpPr>
        <p:grpSp>
          <p:nvGrpSpPr>
            <p:cNvPr id="55" name="Group 54">
              <a:extLst>
                <a:ext uri="{FF2B5EF4-FFF2-40B4-BE49-F238E27FC236}">
                  <a16:creationId xmlns:a16="http://schemas.microsoft.com/office/drawing/2014/main" id="{4530DE68-BE73-E007-1B26-7BD6D685D319}"/>
                </a:ext>
              </a:extLst>
            </p:cNvPr>
            <p:cNvGrpSpPr/>
            <p:nvPr/>
          </p:nvGrpSpPr>
          <p:grpSpPr>
            <a:xfrm>
              <a:off x="2516392" y="991515"/>
              <a:ext cx="1440356" cy="1440356"/>
              <a:chOff x="2516392" y="991515"/>
              <a:chExt cx="1440356" cy="1440356"/>
            </a:xfrm>
          </p:grpSpPr>
          <p:sp>
            <p:nvSpPr>
              <p:cNvPr id="57" name="Freeform: Shape 56">
                <a:extLst>
                  <a:ext uri="{FF2B5EF4-FFF2-40B4-BE49-F238E27FC236}">
                    <a16:creationId xmlns:a16="http://schemas.microsoft.com/office/drawing/2014/main" id="{506C1A14-73C7-68D9-F535-81A1C8E94E04}"/>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8" name="Picture 57">
                <a:extLst>
                  <a:ext uri="{FF2B5EF4-FFF2-40B4-BE49-F238E27FC236}">
                    <a16:creationId xmlns:a16="http://schemas.microsoft.com/office/drawing/2014/main" id="{7FB72650-980D-FFE4-03B8-696A5273FD83}"/>
                  </a:ext>
                </a:extLst>
              </p:cNvPr>
              <p:cNvPicPr>
                <a:picLocks noChangeAspect="1"/>
              </p:cNvPicPr>
              <p:nvPr/>
            </p:nvPicPr>
            <p:blipFill>
              <a:blip r:embed="rId5">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sp>
          <p:nvSpPr>
            <p:cNvPr id="56" name="Oval 55">
              <a:extLst>
                <a:ext uri="{FF2B5EF4-FFF2-40B4-BE49-F238E27FC236}">
                  <a16:creationId xmlns:a16="http://schemas.microsoft.com/office/drawing/2014/main" id="{9C820E74-68AB-614B-161D-9D693300EB26}"/>
                </a:ext>
              </a:extLst>
            </p:cNvPr>
            <p:cNvSpPr/>
            <p:nvPr/>
          </p:nvSpPr>
          <p:spPr>
            <a:xfrm>
              <a:off x="3634468" y="1126809"/>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AC929847-8390-A12C-F344-FC6B39A5204D}"/>
              </a:ext>
            </a:extLst>
          </p:cNvPr>
          <p:cNvGrpSpPr/>
          <p:nvPr/>
        </p:nvGrpSpPr>
        <p:grpSpPr>
          <a:xfrm>
            <a:off x="8481607" y="7747965"/>
            <a:ext cx="1526594" cy="1526594"/>
            <a:chOff x="8367331" y="1159389"/>
            <a:chExt cx="1526594" cy="1526594"/>
          </a:xfrm>
        </p:grpSpPr>
        <p:grpSp>
          <p:nvGrpSpPr>
            <p:cNvPr id="60" name="Group 59">
              <a:extLst>
                <a:ext uri="{FF2B5EF4-FFF2-40B4-BE49-F238E27FC236}">
                  <a16:creationId xmlns:a16="http://schemas.microsoft.com/office/drawing/2014/main" id="{54E8B22E-3D83-37FF-77C1-955F5516626A}"/>
                </a:ext>
              </a:extLst>
            </p:cNvPr>
            <p:cNvGrpSpPr/>
            <p:nvPr/>
          </p:nvGrpSpPr>
          <p:grpSpPr>
            <a:xfrm>
              <a:off x="8367331" y="1159389"/>
              <a:ext cx="1526594" cy="1526594"/>
              <a:chOff x="8367331" y="1159389"/>
              <a:chExt cx="1526594" cy="1526594"/>
            </a:xfrm>
          </p:grpSpPr>
          <p:sp>
            <p:nvSpPr>
              <p:cNvPr id="62" name="Freeform: Shape 61">
                <a:extLst>
                  <a:ext uri="{FF2B5EF4-FFF2-40B4-BE49-F238E27FC236}">
                    <a16:creationId xmlns:a16="http://schemas.microsoft.com/office/drawing/2014/main" id="{590DD9DF-3A6B-66D0-EE05-FE32638E8EA4}"/>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63" name="Picture 62">
                <a:extLst>
                  <a:ext uri="{FF2B5EF4-FFF2-40B4-BE49-F238E27FC236}">
                    <a16:creationId xmlns:a16="http://schemas.microsoft.com/office/drawing/2014/main" id="{C6487636-2AC0-36EC-6906-C72829BC85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sp>
          <p:nvSpPr>
            <p:cNvPr id="61" name="Oval 60">
              <a:extLst>
                <a:ext uri="{FF2B5EF4-FFF2-40B4-BE49-F238E27FC236}">
                  <a16:creationId xmlns:a16="http://schemas.microsoft.com/office/drawing/2014/main" id="{EE4BAFB1-49B2-C301-40BC-169CFB928860}"/>
                </a:ext>
              </a:extLst>
            </p:cNvPr>
            <p:cNvSpPr/>
            <p:nvPr/>
          </p:nvSpPr>
          <p:spPr>
            <a:xfrm>
              <a:off x="9652799" y="1334564"/>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8915F386-106B-E6A4-CA63-E42C287722EE}"/>
              </a:ext>
            </a:extLst>
          </p:cNvPr>
          <p:cNvGrpSpPr/>
          <p:nvPr/>
        </p:nvGrpSpPr>
        <p:grpSpPr>
          <a:xfrm>
            <a:off x="4686276" y="8493576"/>
            <a:ext cx="3048000" cy="3048000"/>
            <a:chOff x="4572000" y="1905000"/>
            <a:chExt cx="3048000" cy="3048000"/>
          </a:xfrm>
          <a:solidFill>
            <a:schemeClr val="accent5">
              <a:lumMod val="40000"/>
              <a:lumOff val="60000"/>
            </a:schemeClr>
          </a:solidFill>
        </p:grpSpPr>
        <p:sp>
          <p:nvSpPr>
            <p:cNvPr id="65" name="Oval 64">
              <a:extLst>
                <a:ext uri="{FF2B5EF4-FFF2-40B4-BE49-F238E27FC236}">
                  <a16:creationId xmlns:a16="http://schemas.microsoft.com/office/drawing/2014/main" id="{A9A2117C-C801-2536-3D8F-D7E096932D76}"/>
                </a:ext>
              </a:extLst>
            </p:cNvPr>
            <p:cNvSpPr/>
            <p:nvPr/>
          </p:nvSpPr>
          <p:spPr>
            <a:xfrm>
              <a:off x="4572000" y="1905000"/>
              <a:ext cx="3048000" cy="3048000"/>
            </a:xfrm>
            <a:prstGeom prst="ellipse">
              <a:avLst/>
            </a:prstGeom>
            <a:grp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descr="Tata Motors logo in transparent PNG and vectorized SVG formats">
              <a:extLst>
                <a:ext uri="{FF2B5EF4-FFF2-40B4-BE49-F238E27FC236}">
                  <a16:creationId xmlns:a16="http://schemas.microsoft.com/office/drawing/2014/main" id="{465E8EE8-314B-409B-0785-A2F748896E2A}"/>
                </a:ext>
              </a:extLst>
            </p:cNvPr>
            <p:cNvPicPr>
              <a:picLocks noChangeAspect="1"/>
            </p:cNvPicPr>
            <p:nvPr/>
          </p:nvPicPr>
          <p:blipFill>
            <a:blip r:embed="rId11"/>
            <a:stretch>
              <a:fillRect/>
            </a:stretch>
          </p:blipFill>
          <p:spPr>
            <a:xfrm>
              <a:off x="4940050" y="2656114"/>
              <a:ext cx="2311900" cy="1545772"/>
            </a:xfrm>
            <a:prstGeom prst="rect">
              <a:avLst/>
            </a:prstGeom>
            <a:grpFill/>
          </p:spPr>
        </p:pic>
      </p:grpSp>
      <p:sp>
        <p:nvSpPr>
          <p:cNvPr id="67" name="TextBox 66">
            <a:hlinkClick r:id="rId12" action="ppaction://hlinksldjump"/>
            <a:extLst>
              <a:ext uri="{FF2B5EF4-FFF2-40B4-BE49-F238E27FC236}">
                <a16:creationId xmlns:a16="http://schemas.microsoft.com/office/drawing/2014/main" id="{5AE88868-9972-2973-8A22-9C2873ECE117}"/>
              </a:ext>
            </a:extLst>
          </p:cNvPr>
          <p:cNvSpPr txBox="1"/>
          <p:nvPr/>
        </p:nvSpPr>
        <p:spPr>
          <a:xfrm>
            <a:off x="8676024" y="8030165"/>
            <a:ext cx="1285566" cy="730202"/>
          </a:xfrm>
          <a:prstGeom prst="rect">
            <a:avLst/>
          </a:prstGeom>
          <a:noFill/>
        </p:spPr>
        <p:txBody>
          <a:bodyPr wrap="square" rtlCol="0">
            <a:spAutoFit/>
          </a:bodyPr>
          <a:lstStyle/>
          <a:p>
            <a:endParaRPr lang="en-US" dirty="0"/>
          </a:p>
        </p:txBody>
      </p:sp>
      <p:sp>
        <p:nvSpPr>
          <p:cNvPr id="68" name="TextBox 67">
            <a:hlinkClick r:id="rId13" action="ppaction://hlinksldjump"/>
            <a:extLst>
              <a:ext uri="{FF2B5EF4-FFF2-40B4-BE49-F238E27FC236}">
                <a16:creationId xmlns:a16="http://schemas.microsoft.com/office/drawing/2014/main" id="{12AD8A4F-731E-C68F-8DDB-BEF69667AF2D}"/>
              </a:ext>
            </a:extLst>
          </p:cNvPr>
          <p:cNvSpPr txBox="1"/>
          <p:nvPr/>
        </p:nvSpPr>
        <p:spPr>
          <a:xfrm>
            <a:off x="2716223" y="7911067"/>
            <a:ext cx="1285566" cy="954107"/>
          </a:xfrm>
          <a:prstGeom prst="rect">
            <a:avLst/>
          </a:prstGeom>
          <a:noFill/>
        </p:spPr>
        <p:txBody>
          <a:bodyPr wrap="square" rtlCol="0">
            <a:spAutoFit/>
          </a:bodyPr>
          <a:lstStyle/>
          <a:p>
            <a:pPr algn="ctr"/>
            <a:r>
              <a:rPr lang="en-US" sz="2800" dirty="0">
                <a:solidFill>
                  <a:schemeClr val="bg1">
                    <a:alpha val="0"/>
                  </a:schemeClr>
                </a:solidFill>
                <a:hlinkClick r:id="rId13" action="ppaction://hlinksldjump">
                  <a:extLst>
                    <a:ext uri="{A12FA001-AC4F-418D-AE19-62706E023703}">
                      <ahyp:hlinkClr xmlns:ahyp="http://schemas.microsoft.com/office/drawing/2018/hyperlinkcolor" val="tx"/>
                    </a:ext>
                  </a:extLst>
                </a:hlinkClick>
              </a:rPr>
              <a:t>Chemicals</a:t>
            </a:r>
            <a:r>
              <a:rPr lang="en-US" sz="2800" dirty="0">
                <a:solidFill>
                  <a:schemeClr val="bg1">
                    <a:alpha val="0"/>
                  </a:schemeClr>
                </a:solidFill>
              </a:rPr>
              <a:t>`</a:t>
            </a:r>
          </a:p>
        </p:txBody>
      </p:sp>
      <p:sp>
        <p:nvSpPr>
          <p:cNvPr id="69" name="TextBox 68">
            <a:hlinkClick r:id="rId12" action="ppaction://hlinksldjump"/>
            <a:extLst>
              <a:ext uri="{FF2B5EF4-FFF2-40B4-BE49-F238E27FC236}">
                <a16:creationId xmlns:a16="http://schemas.microsoft.com/office/drawing/2014/main" id="{1914786F-224A-B045-C090-8465CFFB7355}"/>
              </a:ext>
            </a:extLst>
          </p:cNvPr>
          <p:cNvSpPr txBox="1"/>
          <p:nvPr/>
        </p:nvSpPr>
        <p:spPr>
          <a:xfrm>
            <a:off x="8624717" y="8023745"/>
            <a:ext cx="1285566" cy="954107"/>
          </a:xfrm>
          <a:prstGeom prst="rect">
            <a:avLst/>
          </a:prstGeom>
          <a:noFill/>
        </p:spPr>
        <p:txBody>
          <a:bodyPr wrap="square" rtlCol="0">
            <a:spAutoFit/>
          </a:bodyPr>
          <a:lstStyle/>
          <a:p>
            <a:pPr algn="ctr"/>
            <a:r>
              <a:rPr lang="en-US" sz="2800" dirty="0">
                <a:solidFill>
                  <a:schemeClr val="tx1">
                    <a:alpha val="0"/>
                  </a:schemeClr>
                </a:solidFill>
                <a:hlinkClick r:id="rId12"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sp>
        <p:nvSpPr>
          <p:cNvPr id="70" name="TextBox 69">
            <a:hlinkClick r:id="rId14" action="ppaction://hlinksldjump"/>
            <a:extLst>
              <a:ext uri="{FF2B5EF4-FFF2-40B4-BE49-F238E27FC236}">
                <a16:creationId xmlns:a16="http://schemas.microsoft.com/office/drawing/2014/main" id="{93B5DCF9-A0FC-37E0-3A7E-A004DBAB1D81}"/>
              </a:ext>
            </a:extLst>
          </p:cNvPr>
          <p:cNvSpPr txBox="1"/>
          <p:nvPr/>
        </p:nvSpPr>
        <p:spPr>
          <a:xfrm>
            <a:off x="5717061" y="7149937"/>
            <a:ext cx="1285566" cy="954107"/>
          </a:xfrm>
          <a:prstGeom prst="rect">
            <a:avLst/>
          </a:prstGeom>
          <a:noFill/>
        </p:spPr>
        <p:txBody>
          <a:bodyPr wrap="square" rtlCol="0">
            <a:spAutoFit/>
          </a:bodyPr>
          <a:lstStyle/>
          <a:p>
            <a:pPr algn="ctr"/>
            <a:r>
              <a:rPr lang="en-US" sz="2800" dirty="0">
                <a:solidFill>
                  <a:schemeClr val="tx1">
                    <a:alpha val="0"/>
                  </a:schemeClr>
                </a:solidFill>
                <a:hlinkClick r:id="rId14"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grpSp>
        <p:nvGrpSpPr>
          <p:cNvPr id="71" name="Group 70">
            <a:extLst>
              <a:ext uri="{FF2B5EF4-FFF2-40B4-BE49-F238E27FC236}">
                <a16:creationId xmlns:a16="http://schemas.microsoft.com/office/drawing/2014/main" id="{6F73C3AB-CE68-08B5-12A8-B2417E8169C2}"/>
              </a:ext>
            </a:extLst>
          </p:cNvPr>
          <p:cNvGrpSpPr/>
          <p:nvPr/>
        </p:nvGrpSpPr>
        <p:grpSpPr>
          <a:xfrm>
            <a:off x="5276944" y="-1906535"/>
            <a:ext cx="1499025" cy="1499025"/>
            <a:chOff x="5216209" y="23865"/>
            <a:chExt cx="1499025" cy="1499025"/>
          </a:xfrm>
        </p:grpSpPr>
        <p:grpSp>
          <p:nvGrpSpPr>
            <p:cNvPr id="72" name="Group 71">
              <a:extLst>
                <a:ext uri="{FF2B5EF4-FFF2-40B4-BE49-F238E27FC236}">
                  <a16:creationId xmlns:a16="http://schemas.microsoft.com/office/drawing/2014/main" id="{FB3799FF-16C0-C014-0FD2-6AA94DE459E9}"/>
                </a:ext>
              </a:extLst>
            </p:cNvPr>
            <p:cNvGrpSpPr/>
            <p:nvPr/>
          </p:nvGrpSpPr>
          <p:grpSpPr>
            <a:xfrm>
              <a:off x="5216209" y="23865"/>
              <a:ext cx="1499025" cy="1499025"/>
              <a:chOff x="5729008" y="0"/>
              <a:chExt cx="1499025" cy="1499025"/>
            </a:xfrm>
          </p:grpSpPr>
          <p:sp>
            <p:nvSpPr>
              <p:cNvPr id="74" name="Freeform: Shape 73">
                <a:extLst>
                  <a:ext uri="{FF2B5EF4-FFF2-40B4-BE49-F238E27FC236}">
                    <a16:creationId xmlns:a16="http://schemas.microsoft.com/office/drawing/2014/main" id="{902F84E6-B722-32CF-1229-59BF005C9E4B}"/>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75" name="Picture 74">
                <a:extLst>
                  <a:ext uri="{FF2B5EF4-FFF2-40B4-BE49-F238E27FC236}">
                    <a16:creationId xmlns:a16="http://schemas.microsoft.com/office/drawing/2014/main" id="{4649D45C-4AEA-65D3-04D7-A1C9C1F510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sp>
          <p:nvSpPr>
            <p:cNvPr id="73" name="Oval 72">
              <a:extLst>
                <a:ext uri="{FF2B5EF4-FFF2-40B4-BE49-F238E27FC236}">
                  <a16:creationId xmlns:a16="http://schemas.microsoft.com/office/drawing/2014/main" id="{1A0D83A5-B813-C999-03EA-BD925764BFE2}"/>
                </a:ext>
              </a:extLst>
            </p:cNvPr>
            <p:cNvSpPr/>
            <p:nvPr/>
          </p:nvSpPr>
          <p:spPr>
            <a:xfrm>
              <a:off x="6507358" y="290981"/>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TextBox 75">
            <a:hlinkClick r:id="rId14" action="ppaction://hlinksldjump"/>
            <a:extLst>
              <a:ext uri="{FF2B5EF4-FFF2-40B4-BE49-F238E27FC236}">
                <a16:creationId xmlns:a16="http://schemas.microsoft.com/office/drawing/2014/main" id="{B8DFE02E-2749-ECDB-A4C2-F799B67712BA}"/>
              </a:ext>
            </a:extLst>
          </p:cNvPr>
          <p:cNvSpPr txBox="1"/>
          <p:nvPr/>
        </p:nvSpPr>
        <p:spPr>
          <a:xfrm>
            <a:off x="5399676" y="-1634077"/>
            <a:ext cx="1285566" cy="954107"/>
          </a:xfrm>
          <a:prstGeom prst="rect">
            <a:avLst/>
          </a:prstGeom>
          <a:noFill/>
        </p:spPr>
        <p:txBody>
          <a:bodyPr wrap="square" rtlCol="0">
            <a:spAutoFit/>
          </a:bodyPr>
          <a:lstStyle/>
          <a:p>
            <a:pPr algn="ctr"/>
            <a:r>
              <a:rPr lang="en-US" sz="2800" dirty="0">
                <a:solidFill>
                  <a:schemeClr val="tx1">
                    <a:alpha val="0"/>
                  </a:schemeClr>
                </a:solidFill>
                <a:hlinkClick r:id="rId14"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sp>
        <p:nvSpPr>
          <p:cNvPr id="77" name="Oval 76">
            <a:extLst>
              <a:ext uri="{FF2B5EF4-FFF2-40B4-BE49-F238E27FC236}">
                <a16:creationId xmlns:a16="http://schemas.microsoft.com/office/drawing/2014/main" id="{328537A5-8A53-EE26-0C43-BBE8D7496522}"/>
              </a:ext>
            </a:extLst>
          </p:cNvPr>
          <p:cNvSpPr/>
          <p:nvPr/>
        </p:nvSpPr>
        <p:spPr>
          <a:xfrm>
            <a:off x="9855686" y="5621926"/>
            <a:ext cx="294950" cy="294950"/>
          </a:xfrm>
          <a:prstGeom prst="ellipse">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EE184A4-3DD2-A92C-5BF8-43298445D4C2}"/>
              </a:ext>
            </a:extLst>
          </p:cNvPr>
          <p:cNvSpPr/>
          <p:nvPr/>
        </p:nvSpPr>
        <p:spPr>
          <a:xfrm>
            <a:off x="8690406" y="5627759"/>
            <a:ext cx="294950" cy="294950"/>
          </a:xfrm>
          <a:prstGeom prst="ellipse">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F7EACDE-EB52-1774-6151-0C4BD67D5BDC}"/>
              </a:ext>
            </a:extLst>
          </p:cNvPr>
          <p:cNvSpPr/>
          <p:nvPr/>
        </p:nvSpPr>
        <p:spPr>
          <a:xfrm>
            <a:off x="7525125" y="5611038"/>
            <a:ext cx="294950" cy="294950"/>
          </a:xfrm>
          <a:prstGeom prst="ellipse">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BBC9D6EA-56D3-DC4E-1136-6FC098110E91}"/>
              </a:ext>
            </a:extLst>
          </p:cNvPr>
          <p:cNvSpPr/>
          <p:nvPr/>
        </p:nvSpPr>
        <p:spPr>
          <a:xfrm>
            <a:off x="6359844" y="5627759"/>
            <a:ext cx="294950" cy="294950"/>
          </a:xfrm>
          <a:prstGeom prst="ellipse">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DB231710-2767-5A98-6B4F-90CE4E3D8ECF}"/>
              </a:ext>
            </a:extLst>
          </p:cNvPr>
          <p:cNvSpPr txBox="1"/>
          <p:nvPr/>
        </p:nvSpPr>
        <p:spPr>
          <a:xfrm>
            <a:off x="6086360" y="5909520"/>
            <a:ext cx="1261855" cy="338554"/>
          </a:xfrm>
          <a:prstGeom prst="rect">
            <a:avLst/>
          </a:prstGeom>
          <a:noFill/>
        </p:spPr>
        <p:txBody>
          <a:bodyPr wrap="square" rtlCol="0">
            <a:spAutoFit/>
          </a:bodyPr>
          <a:lstStyle/>
          <a:p>
            <a:r>
              <a:rPr lang="en-US" sz="800" dirty="0">
                <a:solidFill>
                  <a:schemeClr val="accent1">
                    <a:lumMod val="20000"/>
                    <a:lumOff val="80000"/>
                  </a:schemeClr>
                </a:solidFill>
              </a:rPr>
              <a:t>Technology, trust, global responsibility, innovation</a:t>
            </a:r>
          </a:p>
        </p:txBody>
      </p:sp>
      <p:sp>
        <p:nvSpPr>
          <p:cNvPr id="82" name="TextBox 81">
            <a:extLst>
              <a:ext uri="{FF2B5EF4-FFF2-40B4-BE49-F238E27FC236}">
                <a16:creationId xmlns:a16="http://schemas.microsoft.com/office/drawing/2014/main" id="{01AFF9E6-A000-5F1C-3EAB-A4A7C335FF62}"/>
              </a:ext>
            </a:extLst>
          </p:cNvPr>
          <p:cNvSpPr txBox="1"/>
          <p:nvPr/>
        </p:nvSpPr>
        <p:spPr>
          <a:xfrm>
            <a:off x="7270749" y="5943864"/>
            <a:ext cx="1123951" cy="584775"/>
          </a:xfrm>
          <a:prstGeom prst="rect">
            <a:avLst/>
          </a:prstGeom>
          <a:noFill/>
        </p:spPr>
        <p:txBody>
          <a:bodyPr wrap="square" rtlCol="0">
            <a:spAutoFit/>
          </a:bodyPr>
          <a:lstStyle/>
          <a:p>
            <a:r>
              <a:rPr lang="en-US" sz="800" dirty="0">
                <a:solidFill>
                  <a:schemeClr val="accent6">
                    <a:lumMod val="20000"/>
                    <a:lumOff val="80000"/>
                  </a:schemeClr>
                </a:solidFill>
              </a:rPr>
              <a:t>Eco‑friendly, renewable energy, sustainability, environment</a:t>
            </a:r>
          </a:p>
        </p:txBody>
      </p:sp>
      <p:sp>
        <p:nvSpPr>
          <p:cNvPr id="83" name="TextBox 82">
            <a:extLst>
              <a:ext uri="{FF2B5EF4-FFF2-40B4-BE49-F238E27FC236}">
                <a16:creationId xmlns:a16="http://schemas.microsoft.com/office/drawing/2014/main" id="{077D1EEB-E152-3391-DCFA-BBC9A4584E45}"/>
              </a:ext>
            </a:extLst>
          </p:cNvPr>
          <p:cNvSpPr txBox="1"/>
          <p:nvPr/>
        </p:nvSpPr>
        <p:spPr>
          <a:xfrm>
            <a:off x="8423380" y="5943863"/>
            <a:ext cx="1123951" cy="461665"/>
          </a:xfrm>
          <a:prstGeom prst="rect">
            <a:avLst/>
          </a:prstGeom>
          <a:noFill/>
        </p:spPr>
        <p:txBody>
          <a:bodyPr wrap="square" rtlCol="0">
            <a:spAutoFit/>
          </a:bodyPr>
          <a:lstStyle/>
          <a:p>
            <a:r>
              <a:rPr lang="en-US" sz="800" dirty="0">
                <a:solidFill>
                  <a:schemeClr val="bg2">
                    <a:lumMod val="90000"/>
                  </a:schemeClr>
                </a:solidFill>
              </a:rPr>
              <a:t>Community, social responsibility, conservation</a:t>
            </a:r>
          </a:p>
        </p:txBody>
      </p:sp>
      <p:sp>
        <p:nvSpPr>
          <p:cNvPr id="84" name="TextBox 83">
            <a:extLst>
              <a:ext uri="{FF2B5EF4-FFF2-40B4-BE49-F238E27FC236}">
                <a16:creationId xmlns:a16="http://schemas.microsoft.com/office/drawing/2014/main" id="{576EE8F4-9BD1-19E9-DCCA-66FD767090BD}"/>
              </a:ext>
            </a:extLst>
          </p:cNvPr>
          <p:cNvSpPr txBox="1"/>
          <p:nvPr/>
        </p:nvSpPr>
        <p:spPr>
          <a:xfrm>
            <a:off x="9664746" y="5948948"/>
            <a:ext cx="1123951" cy="461665"/>
          </a:xfrm>
          <a:prstGeom prst="rect">
            <a:avLst/>
          </a:prstGeom>
          <a:noFill/>
        </p:spPr>
        <p:txBody>
          <a:bodyPr wrap="square" rtlCol="0">
            <a:spAutoFit/>
          </a:bodyPr>
          <a:lstStyle/>
          <a:p>
            <a:r>
              <a:rPr lang="en-US" sz="800" dirty="0">
                <a:solidFill>
                  <a:schemeClr val="accent2">
                    <a:lumMod val="75000"/>
                  </a:schemeClr>
                </a:solidFill>
              </a:rPr>
              <a:t>Urgency, climate action, transition, net‑zero goals</a:t>
            </a:r>
          </a:p>
        </p:txBody>
      </p:sp>
    </p:spTree>
    <p:extLst>
      <p:ext uri="{BB962C8B-B14F-4D97-AF65-F5344CB8AC3E}">
        <p14:creationId xmlns:p14="http://schemas.microsoft.com/office/powerpoint/2010/main" val="34236012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8A22230C-4FB2-2860-C511-33AE6F7DE6E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1D5BAFE1-796A-DED9-7D5E-AC8202A0916D}"/>
              </a:ext>
            </a:extLst>
          </p:cNvPr>
          <p:cNvGrpSpPr/>
          <p:nvPr/>
        </p:nvGrpSpPr>
        <p:grpSpPr>
          <a:xfrm>
            <a:off x="1197517" y="1462128"/>
            <a:ext cx="2765507" cy="2765507"/>
            <a:chOff x="8367331" y="1159389"/>
            <a:chExt cx="1526594" cy="1526594"/>
          </a:xfrm>
        </p:grpSpPr>
        <p:sp>
          <p:nvSpPr>
            <p:cNvPr id="13" name="Freeform: Shape 12">
              <a:extLst>
                <a:ext uri="{FF2B5EF4-FFF2-40B4-BE49-F238E27FC236}">
                  <a16:creationId xmlns:a16="http://schemas.microsoft.com/office/drawing/2014/main" id="{F7EAB80D-B524-A028-A47B-CD83F088B6D4}"/>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marR="0" lvl="0" indent="0" algn="ctr" defTabSz="1555750" rtl="0" eaLnBrk="1" fontAlgn="auto" latinLnBrk="0" hangingPunct="1">
                <a:lnSpc>
                  <a:spcPct val="90000"/>
                </a:lnSpc>
                <a:spcBef>
                  <a:spcPct val="0"/>
                </a:spcBef>
                <a:spcAft>
                  <a:spcPct val="35000"/>
                </a:spcAft>
                <a:buClrTx/>
                <a:buSzTx/>
                <a:buFontTx/>
                <a:buNone/>
                <a:tabLst/>
                <a:defRPr/>
              </a:pPr>
              <a:endParaRPr kumimoji="0" lang="en-US" sz="35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43" name="Picture 42">
              <a:extLst>
                <a:ext uri="{FF2B5EF4-FFF2-40B4-BE49-F238E27FC236}">
                  <a16:creationId xmlns:a16="http://schemas.microsoft.com/office/drawing/2014/main" id="{39AA7214-E51A-7A42-27EA-918409F189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grpSp>
        <p:nvGrpSpPr>
          <p:cNvPr id="3" name="Group 2">
            <a:extLst>
              <a:ext uri="{FF2B5EF4-FFF2-40B4-BE49-F238E27FC236}">
                <a16:creationId xmlns:a16="http://schemas.microsoft.com/office/drawing/2014/main" id="{F9E8E072-C6FA-C32E-BA4B-18B891B7E457}"/>
              </a:ext>
            </a:extLst>
          </p:cNvPr>
          <p:cNvGrpSpPr/>
          <p:nvPr/>
        </p:nvGrpSpPr>
        <p:grpSpPr>
          <a:xfrm>
            <a:off x="1271469" y="4598995"/>
            <a:ext cx="1159338" cy="1159338"/>
            <a:chOff x="2516392" y="991515"/>
            <a:chExt cx="1440356" cy="1440356"/>
          </a:xfrm>
        </p:grpSpPr>
        <p:sp>
          <p:nvSpPr>
            <p:cNvPr id="5" name="Freeform: Shape 4">
              <a:extLst>
                <a:ext uri="{FF2B5EF4-FFF2-40B4-BE49-F238E27FC236}">
                  <a16:creationId xmlns:a16="http://schemas.microsoft.com/office/drawing/2014/main" id="{85C1E7F4-F8ED-F4D5-4C32-6F98331B51CF}"/>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tabLst/>
                <a:defRPr/>
              </a:pPr>
              <a:endParaRPr kumimoji="0" lang="en-US" sz="65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5BCC6B9C-9FF8-C50F-5C5A-87711065A1B9}"/>
                </a:ext>
              </a:extLst>
            </p:cNvPr>
            <p:cNvPicPr>
              <a:picLocks noChangeAspect="1"/>
            </p:cNvPicPr>
            <p:nvPr/>
          </p:nvPicPr>
          <p:blipFill>
            <a:blip r:embed="rId5">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grpSp>
        <p:nvGrpSpPr>
          <p:cNvPr id="47" name="Group 46">
            <a:extLst>
              <a:ext uri="{FF2B5EF4-FFF2-40B4-BE49-F238E27FC236}">
                <a16:creationId xmlns:a16="http://schemas.microsoft.com/office/drawing/2014/main" id="{E1A041A1-ED78-69BA-5979-4C6B2BB80554}"/>
              </a:ext>
            </a:extLst>
          </p:cNvPr>
          <p:cNvGrpSpPr/>
          <p:nvPr/>
        </p:nvGrpSpPr>
        <p:grpSpPr>
          <a:xfrm>
            <a:off x="2732484" y="4585694"/>
            <a:ext cx="1237822" cy="1237822"/>
            <a:chOff x="5729008" y="0"/>
            <a:chExt cx="1499025" cy="1499025"/>
          </a:xfrm>
        </p:grpSpPr>
        <p:sp>
          <p:nvSpPr>
            <p:cNvPr id="48" name="Freeform: Shape 47">
              <a:extLst>
                <a:ext uri="{FF2B5EF4-FFF2-40B4-BE49-F238E27FC236}">
                  <a16:creationId xmlns:a16="http://schemas.microsoft.com/office/drawing/2014/main" id="{5D07E7A3-6F94-1A32-EA51-2A7CCF3C25D1}"/>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marR="0" lvl="0" indent="0" algn="ctr" defTabSz="1555750" rtl="0" eaLnBrk="1" fontAlgn="auto" latinLnBrk="0" hangingPunct="1">
                <a:lnSpc>
                  <a:spcPct val="90000"/>
                </a:lnSpc>
                <a:spcBef>
                  <a:spcPct val="0"/>
                </a:spcBef>
                <a:spcAft>
                  <a:spcPct val="35000"/>
                </a:spcAft>
                <a:buClrTx/>
                <a:buSzTx/>
                <a:buFontTx/>
                <a:buNone/>
                <a:tabLst/>
                <a:defRPr/>
              </a:pPr>
              <a:endParaRPr kumimoji="0" lang="en-US" sz="35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49" name="Picture 48">
              <a:extLst>
                <a:ext uri="{FF2B5EF4-FFF2-40B4-BE49-F238E27FC236}">
                  <a16:creationId xmlns:a16="http://schemas.microsoft.com/office/drawing/2014/main" id="{3A1836C9-9711-F0B8-5CE5-65E1774B38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sp>
        <p:nvSpPr>
          <p:cNvPr id="2" name="Freeform: Shape 1">
            <a:extLst>
              <a:ext uri="{FF2B5EF4-FFF2-40B4-BE49-F238E27FC236}">
                <a16:creationId xmlns:a16="http://schemas.microsoft.com/office/drawing/2014/main" id="{BF7645E5-D3D1-2CEF-3D45-952B5F658FC9}"/>
              </a:ext>
            </a:extLst>
          </p:cNvPr>
          <p:cNvSpPr/>
          <p:nvPr/>
        </p:nvSpPr>
        <p:spPr>
          <a:xfrm rot="16200000">
            <a:off x="5500227" y="8659503"/>
            <a:ext cx="1159543" cy="32003"/>
          </a:xfrm>
          <a:custGeom>
            <a:avLst/>
            <a:gdLst>
              <a:gd name="csX0" fmla="*/ 0 w 1159543"/>
              <a:gd name="csY0" fmla="*/ 16001 h 32003"/>
              <a:gd name="csX1" fmla="*/ 1159543 w 1159543"/>
              <a:gd name="csY1" fmla="*/ 16001 h 32003"/>
            </a:gdLst>
            <a:ahLst/>
            <a:cxnLst>
              <a:cxn ang="0">
                <a:pos x="csX0" y="csY0"/>
              </a:cxn>
              <a:cxn ang="0">
                <a:pos x="csX1" y="csY1"/>
              </a:cxn>
            </a:cxnLst>
            <a:rect l="l" t="t" r="r" b="b"/>
            <a:pathLst>
              <a:path w="1159543" h="32003">
                <a:moveTo>
                  <a:pt x="0" y="16001"/>
                </a:moveTo>
                <a:lnTo>
                  <a:pt x="1159543"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63482" tIns="-12986" rIns="563483" bIns="-1298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4" name="Freeform: Shape 3">
            <a:extLst>
              <a:ext uri="{FF2B5EF4-FFF2-40B4-BE49-F238E27FC236}">
                <a16:creationId xmlns:a16="http://schemas.microsoft.com/office/drawing/2014/main" id="{F879E88B-3603-5C85-BFF2-B440E9AA21DD}"/>
              </a:ext>
            </a:extLst>
          </p:cNvPr>
          <p:cNvSpPr/>
          <p:nvPr/>
        </p:nvSpPr>
        <p:spPr>
          <a:xfrm rot="20097339">
            <a:off x="6765445" y="9215479"/>
            <a:ext cx="1876122" cy="32003"/>
          </a:xfrm>
          <a:custGeom>
            <a:avLst/>
            <a:gdLst>
              <a:gd name="csX0" fmla="*/ 0 w 1876122"/>
              <a:gd name="csY0" fmla="*/ 16001 h 32003"/>
              <a:gd name="csX1" fmla="*/ 1876122 w 1876122"/>
              <a:gd name="csY1" fmla="*/ 16001 h 32003"/>
            </a:gdLst>
            <a:ahLst/>
            <a:cxnLst>
              <a:cxn ang="0">
                <a:pos x="csX0" y="csY0"/>
              </a:cxn>
              <a:cxn ang="0">
                <a:pos x="csX1" y="csY1"/>
              </a:cxn>
            </a:cxnLst>
            <a:rect l="l" t="t" r="r" b="b"/>
            <a:pathLst>
              <a:path w="1876122" h="32003">
                <a:moveTo>
                  <a:pt x="0" y="16001"/>
                </a:moveTo>
                <a:lnTo>
                  <a:pt x="1876122"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03857" tIns="-30902" rIns="903858" bIns="-30902"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7" name="Freeform: Shape 6">
            <a:extLst>
              <a:ext uri="{FF2B5EF4-FFF2-40B4-BE49-F238E27FC236}">
                <a16:creationId xmlns:a16="http://schemas.microsoft.com/office/drawing/2014/main" id="{DFB53F85-4A6E-0433-500B-209D60C39FA7}"/>
              </a:ext>
            </a:extLst>
          </p:cNvPr>
          <p:cNvSpPr/>
          <p:nvPr/>
        </p:nvSpPr>
        <p:spPr>
          <a:xfrm rot="1308099">
            <a:off x="6803599" y="10519721"/>
            <a:ext cx="1845960" cy="32003"/>
          </a:xfrm>
          <a:custGeom>
            <a:avLst/>
            <a:gdLst>
              <a:gd name="csX0" fmla="*/ 0 w 1845960"/>
              <a:gd name="csY0" fmla="*/ 16001 h 32003"/>
              <a:gd name="csX1" fmla="*/ 1845960 w 1845960"/>
              <a:gd name="csY1" fmla="*/ 16001 h 32003"/>
            </a:gdLst>
            <a:ahLst/>
            <a:cxnLst>
              <a:cxn ang="0">
                <a:pos x="csX0" y="csY0"/>
              </a:cxn>
              <a:cxn ang="0">
                <a:pos x="csX1" y="csY1"/>
              </a:cxn>
            </a:cxnLst>
            <a:rect l="l" t="t" r="r" b="b"/>
            <a:pathLst>
              <a:path w="1845960" h="32003">
                <a:moveTo>
                  <a:pt x="0" y="16001"/>
                </a:moveTo>
                <a:lnTo>
                  <a:pt x="1845960"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89532" tIns="-30148" rIns="889529" bIns="-30148"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8" name="Freeform: Shape 7">
            <a:extLst>
              <a:ext uri="{FF2B5EF4-FFF2-40B4-BE49-F238E27FC236}">
                <a16:creationId xmlns:a16="http://schemas.microsoft.com/office/drawing/2014/main" id="{B7A14B8E-2C53-6814-EF38-1A59C5C66C84}"/>
              </a:ext>
            </a:extLst>
          </p:cNvPr>
          <p:cNvSpPr/>
          <p:nvPr/>
        </p:nvSpPr>
        <p:spPr>
          <a:xfrm rot="16271076">
            <a:off x="5550701" y="11254868"/>
            <a:ext cx="1263662" cy="32004"/>
          </a:xfrm>
          <a:custGeom>
            <a:avLst/>
            <a:gdLst>
              <a:gd name="csX0" fmla="*/ 0 w 1263661"/>
              <a:gd name="csY0" fmla="*/ 16001 h 32003"/>
              <a:gd name="csX1" fmla="*/ 1263661 w 1263661"/>
              <a:gd name="csY1" fmla="*/ 16001 h 32003"/>
            </a:gdLst>
            <a:ahLst/>
            <a:cxnLst>
              <a:cxn ang="0">
                <a:pos x="csX0" y="csY0"/>
              </a:cxn>
              <a:cxn ang="0">
                <a:pos x="csX1" y="csY1"/>
              </a:cxn>
            </a:cxnLst>
            <a:rect l="l" t="t" r="r" b="b"/>
            <a:pathLst>
              <a:path w="1263661" h="32003">
                <a:moveTo>
                  <a:pt x="1263661"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12938" tIns="-15590" rIns="612940" bIns="-15590"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0" name="Freeform: Shape 9">
            <a:extLst>
              <a:ext uri="{FF2B5EF4-FFF2-40B4-BE49-F238E27FC236}">
                <a16:creationId xmlns:a16="http://schemas.microsoft.com/office/drawing/2014/main" id="{9085A2C0-26F4-26BB-A822-DB21B0668F25}"/>
              </a:ext>
            </a:extLst>
          </p:cNvPr>
          <p:cNvSpPr/>
          <p:nvPr/>
        </p:nvSpPr>
        <p:spPr>
          <a:xfrm rot="20104994">
            <a:off x="3206330" y="10733752"/>
            <a:ext cx="2475100" cy="32004"/>
          </a:xfrm>
          <a:custGeom>
            <a:avLst/>
            <a:gdLst>
              <a:gd name="csX0" fmla="*/ 0 w 2475100"/>
              <a:gd name="csY0" fmla="*/ 16001 h 32003"/>
              <a:gd name="csX1" fmla="*/ 2475100 w 2475100"/>
              <a:gd name="csY1" fmla="*/ 16001 h 32003"/>
            </a:gdLst>
            <a:ahLst/>
            <a:cxnLst>
              <a:cxn ang="0">
                <a:pos x="csX0" y="csY0"/>
              </a:cxn>
              <a:cxn ang="0">
                <a:pos x="csX1" y="csY1"/>
              </a:cxn>
            </a:cxnLst>
            <a:rect l="l" t="t" r="r" b="b"/>
            <a:pathLst>
              <a:path w="2475100" h="32003">
                <a:moveTo>
                  <a:pt x="2475100"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88372" tIns="-45874" rIns="1188372" bIns="-45878" numCol="1" spcCol="1270" anchor="ctr" anchorCtr="0">
            <a:noAutofit/>
          </a:bodyPr>
          <a:lstStyle/>
          <a:p>
            <a:pPr marL="0" lvl="0" indent="0" algn="ctr" defTabSz="355600">
              <a:lnSpc>
                <a:spcPct val="90000"/>
              </a:lnSpc>
              <a:spcBef>
                <a:spcPct val="0"/>
              </a:spcBef>
              <a:spcAft>
                <a:spcPct val="35000"/>
              </a:spcAft>
              <a:buNone/>
            </a:pPr>
            <a:endParaRPr lang="en-US" sz="800" kern="1200"/>
          </a:p>
        </p:txBody>
      </p:sp>
      <p:sp>
        <p:nvSpPr>
          <p:cNvPr id="11" name="Freeform: Shape 10">
            <a:extLst>
              <a:ext uri="{FF2B5EF4-FFF2-40B4-BE49-F238E27FC236}">
                <a16:creationId xmlns:a16="http://schemas.microsoft.com/office/drawing/2014/main" id="{BF601660-81FF-76E3-3445-A37037F569A5}"/>
              </a:ext>
            </a:extLst>
          </p:cNvPr>
          <p:cNvSpPr/>
          <p:nvPr/>
        </p:nvSpPr>
        <p:spPr>
          <a:xfrm rot="1780127">
            <a:off x="3854653" y="9101215"/>
            <a:ext cx="1860544" cy="32004"/>
          </a:xfrm>
          <a:custGeom>
            <a:avLst/>
            <a:gdLst>
              <a:gd name="csX0" fmla="*/ 0 w 1860544"/>
              <a:gd name="csY0" fmla="*/ 16001 h 32003"/>
              <a:gd name="csX1" fmla="*/ 1860544 w 1860544"/>
              <a:gd name="csY1" fmla="*/ 16001 h 32003"/>
            </a:gdLst>
            <a:ahLst/>
            <a:cxnLst>
              <a:cxn ang="0">
                <a:pos x="csX0" y="csY0"/>
              </a:cxn>
              <a:cxn ang="0">
                <a:pos x="csX1" y="csY1"/>
              </a:cxn>
            </a:cxnLst>
            <a:rect l="l" t="t" r="r" b="b"/>
            <a:pathLst>
              <a:path w="1860544" h="32003">
                <a:moveTo>
                  <a:pt x="1860544"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96458" tIns="-30511" rIns="896458" bIns="-30513" numCol="1" spcCol="1270" anchor="ctr" anchorCtr="0">
            <a:noAutofit/>
          </a:bodyPr>
          <a:lstStyle/>
          <a:p>
            <a:pPr marL="0" lvl="0" indent="0" algn="ctr" defTabSz="266700">
              <a:lnSpc>
                <a:spcPct val="90000"/>
              </a:lnSpc>
              <a:spcBef>
                <a:spcPct val="0"/>
              </a:spcBef>
              <a:spcAft>
                <a:spcPct val="35000"/>
              </a:spcAft>
              <a:buNone/>
            </a:pPr>
            <a:endParaRPr lang="en-US" sz="600" kern="1200"/>
          </a:p>
        </p:txBody>
      </p:sp>
      <p:grpSp>
        <p:nvGrpSpPr>
          <p:cNvPr id="27" name="Group 26">
            <a:extLst>
              <a:ext uri="{FF2B5EF4-FFF2-40B4-BE49-F238E27FC236}">
                <a16:creationId xmlns:a16="http://schemas.microsoft.com/office/drawing/2014/main" id="{1AB682BF-0F19-B1FA-80C9-AB218F92B974}"/>
              </a:ext>
            </a:extLst>
          </p:cNvPr>
          <p:cNvGrpSpPr/>
          <p:nvPr/>
        </p:nvGrpSpPr>
        <p:grpSpPr>
          <a:xfrm>
            <a:off x="1737623" y="10790467"/>
            <a:ext cx="1661209" cy="1661209"/>
            <a:chOff x="1623347" y="4201891"/>
            <a:chExt cx="1661209" cy="1661209"/>
          </a:xfrm>
        </p:grpSpPr>
        <p:sp>
          <p:nvSpPr>
            <p:cNvPr id="29" name="Freeform: Shape 28">
              <a:extLst>
                <a:ext uri="{FF2B5EF4-FFF2-40B4-BE49-F238E27FC236}">
                  <a16:creationId xmlns:a16="http://schemas.microsoft.com/office/drawing/2014/main" id="{ECB8379A-9CB6-6AF5-8B7D-F5017EA68CD7}"/>
                </a:ext>
              </a:extLst>
            </p:cNvPr>
            <p:cNvSpPr/>
            <p:nvPr/>
          </p:nvSpPr>
          <p:spPr>
            <a:xfrm>
              <a:off x="1623347" y="4201891"/>
              <a:ext cx="1661209" cy="1661209"/>
            </a:xfrm>
            <a:custGeom>
              <a:avLst/>
              <a:gdLst>
                <a:gd name="csX0" fmla="*/ 0 w 1661209"/>
                <a:gd name="csY0" fmla="*/ 830605 h 1661209"/>
                <a:gd name="csX1" fmla="*/ 830605 w 1661209"/>
                <a:gd name="csY1" fmla="*/ 0 h 1661209"/>
                <a:gd name="csX2" fmla="*/ 1661210 w 1661209"/>
                <a:gd name="csY2" fmla="*/ 830605 h 1661209"/>
                <a:gd name="csX3" fmla="*/ 830605 w 1661209"/>
                <a:gd name="csY3" fmla="*/ 1661210 h 1661209"/>
                <a:gd name="csX4" fmla="*/ 0 w 1661209"/>
                <a:gd name="csY4" fmla="*/ 830605 h 1661209"/>
              </a:gdLst>
              <a:ahLst/>
              <a:cxnLst>
                <a:cxn ang="0">
                  <a:pos x="csX0" y="csY0"/>
                </a:cxn>
                <a:cxn ang="0">
                  <a:pos x="csX1" y="csY1"/>
                </a:cxn>
                <a:cxn ang="0">
                  <a:pos x="csX2" y="csY2"/>
                </a:cxn>
                <a:cxn ang="0">
                  <a:pos x="csX3" y="csY3"/>
                </a:cxn>
                <a:cxn ang="0">
                  <a:pos x="csX4" y="csY4"/>
                </a:cxn>
              </a:cxnLst>
              <a:rect l="l" t="t" r="r" b="b"/>
              <a:pathLst>
                <a:path w="1661209" h="1661209">
                  <a:moveTo>
                    <a:pt x="0" y="830605"/>
                  </a:moveTo>
                  <a:cubicBezTo>
                    <a:pt x="0" y="371875"/>
                    <a:pt x="371875" y="0"/>
                    <a:pt x="830605" y="0"/>
                  </a:cubicBezTo>
                  <a:cubicBezTo>
                    <a:pt x="1289335" y="0"/>
                    <a:pt x="1661210" y="371875"/>
                    <a:pt x="1661210" y="830605"/>
                  </a:cubicBezTo>
                  <a:cubicBezTo>
                    <a:pt x="1661210" y="1289335"/>
                    <a:pt x="1289335" y="1661210"/>
                    <a:pt x="830605" y="1661210"/>
                  </a:cubicBezTo>
                  <a:cubicBezTo>
                    <a:pt x="371875" y="1661210"/>
                    <a:pt x="0" y="1289335"/>
                    <a:pt x="0" y="83060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553" tIns="284553" rIns="284553" bIns="284553"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30" name="Picture 29" descr="Explore Tata Consultancy Services Ltd ESG score, report and breaking news">
              <a:extLst>
                <a:ext uri="{FF2B5EF4-FFF2-40B4-BE49-F238E27FC236}">
                  <a16:creationId xmlns:a16="http://schemas.microsoft.com/office/drawing/2014/main" id="{0A2E4420-0DC9-4160-2EE9-1C19A4BAF6E2}"/>
                </a:ext>
              </a:extLst>
            </p:cNvPr>
            <p:cNvPicPr>
              <a:picLocks noChangeAspect="1"/>
            </p:cNvPicPr>
            <p:nvPr/>
          </p:nvPicPr>
          <p:blipFill>
            <a:blip r:embed="rId7"/>
            <a:stretch>
              <a:fillRect/>
            </a:stretch>
          </p:blipFill>
          <p:spPr>
            <a:xfrm>
              <a:off x="1820089" y="4410060"/>
              <a:ext cx="1244869" cy="1244869"/>
            </a:xfrm>
            <a:prstGeom prst="rect">
              <a:avLst/>
            </a:prstGeom>
          </p:spPr>
        </p:pic>
      </p:grpSp>
      <p:grpSp>
        <p:nvGrpSpPr>
          <p:cNvPr id="44" name="Group 43">
            <a:extLst>
              <a:ext uri="{FF2B5EF4-FFF2-40B4-BE49-F238E27FC236}">
                <a16:creationId xmlns:a16="http://schemas.microsoft.com/office/drawing/2014/main" id="{671AB609-A216-1884-ED49-ACE9C23EF3DF}"/>
              </a:ext>
            </a:extLst>
          </p:cNvPr>
          <p:cNvGrpSpPr/>
          <p:nvPr/>
        </p:nvGrpSpPr>
        <p:grpSpPr>
          <a:xfrm>
            <a:off x="8476178" y="10415454"/>
            <a:ext cx="1527966" cy="1473288"/>
            <a:chOff x="8361902" y="3826878"/>
            <a:chExt cx="1527966" cy="1473288"/>
          </a:xfrm>
        </p:grpSpPr>
        <p:sp>
          <p:nvSpPr>
            <p:cNvPr id="45" name="Freeform: Shape 44">
              <a:extLst>
                <a:ext uri="{FF2B5EF4-FFF2-40B4-BE49-F238E27FC236}">
                  <a16:creationId xmlns:a16="http://schemas.microsoft.com/office/drawing/2014/main" id="{46EF6189-81EE-AE20-EB3E-B365C2BEFD7E}"/>
                </a:ext>
              </a:extLst>
            </p:cNvPr>
            <p:cNvSpPr/>
            <p:nvPr/>
          </p:nvSpPr>
          <p:spPr>
            <a:xfrm>
              <a:off x="8416580" y="3826878"/>
              <a:ext cx="1473288" cy="1473288"/>
            </a:xfrm>
            <a:custGeom>
              <a:avLst/>
              <a:gdLst>
                <a:gd name="csX0" fmla="*/ 0 w 1473288"/>
                <a:gd name="csY0" fmla="*/ 736644 h 1473288"/>
                <a:gd name="csX1" fmla="*/ 736644 w 1473288"/>
                <a:gd name="csY1" fmla="*/ 0 h 1473288"/>
                <a:gd name="csX2" fmla="*/ 1473288 w 1473288"/>
                <a:gd name="csY2" fmla="*/ 736644 h 1473288"/>
                <a:gd name="csX3" fmla="*/ 736644 w 1473288"/>
                <a:gd name="csY3" fmla="*/ 1473288 h 1473288"/>
                <a:gd name="csX4" fmla="*/ 0 w 1473288"/>
                <a:gd name="csY4" fmla="*/ 736644 h 1473288"/>
              </a:gdLst>
              <a:ahLst/>
              <a:cxnLst>
                <a:cxn ang="0">
                  <a:pos x="csX0" y="csY0"/>
                </a:cxn>
                <a:cxn ang="0">
                  <a:pos x="csX1" y="csY1"/>
                </a:cxn>
                <a:cxn ang="0">
                  <a:pos x="csX2" y="csY2"/>
                </a:cxn>
                <a:cxn ang="0">
                  <a:pos x="csX3" y="csY3"/>
                </a:cxn>
                <a:cxn ang="0">
                  <a:pos x="csX4" y="csY4"/>
                </a:cxn>
              </a:cxnLst>
              <a:rect l="l" t="t" r="r" b="b"/>
              <a:pathLst>
                <a:path w="1473288" h="1473288">
                  <a:moveTo>
                    <a:pt x="0" y="736644"/>
                  </a:moveTo>
                  <a:cubicBezTo>
                    <a:pt x="0" y="329807"/>
                    <a:pt x="329807" y="0"/>
                    <a:pt x="736644" y="0"/>
                  </a:cubicBezTo>
                  <a:cubicBezTo>
                    <a:pt x="1143481" y="0"/>
                    <a:pt x="1473288" y="329807"/>
                    <a:pt x="1473288" y="736644"/>
                  </a:cubicBezTo>
                  <a:cubicBezTo>
                    <a:pt x="1473288" y="1143481"/>
                    <a:pt x="1143481" y="1473288"/>
                    <a:pt x="736644" y="1473288"/>
                  </a:cubicBezTo>
                  <a:cubicBezTo>
                    <a:pt x="329807" y="1473288"/>
                    <a:pt x="0" y="1143481"/>
                    <a:pt x="0" y="736644"/>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348" tIns="237348" rIns="237348" bIns="237348" numCol="1" spcCol="1270" anchor="ctr" anchorCtr="0">
              <a:noAutofit/>
            </a:bodyPr>
            <a:lstStyle/>
            <a:p>
              <a:pPr marL="0" lvl="0" indent="0" algn="ctr" defTabSz="1511300">
                <a:lnSpc>
                  <a:spcPct val="90000"/>
                </a:lnSpc>
                <a:spcBef>
                  <a:spcPct val="0"/>
                </a:spcBef>
                <a:spcAft>
                  <a:spcPct val="35000"/>
                </a:spcAft>
                <a:buNone/>
              </a:pPr>
              <a:endParaRPr lang="en-US" sz="3400" kern="1200" dirty="0"/>
            </a:p>
          </p:txBody>
        </p:sp>
        <p:pic>
          <p:nvPicPr>
            <p:cNvPr id="46" name="Picture 45">
              <a:extLst>
                <a:ext uri="{FF2B5EF4-FFF2-40B4-BE49-F238E27FC236}">
                  <a16:creationId xmlns:a16="http://schemas.microsoft.com/office/drawing/2014/main" id="{2B645828-0DD4-5AC2-CB4F-82B490B54B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1902" y="3958018"/>
              <a:ext cx="1526983" cy="1236857"/>
            </a:xfrm>
            <a:prstGeom prst="rect">
              <a:avLst/>
            </a:prstGeom>
          </p:spPr>
        </p:pic>
      </p:grpSp>
      <p:grpSp>
        <p:nvGrpSpPr>
          <p:cNvPr id="50" name="Group 49">
            <a:extLst>
              <a:ext uri="{FF2B5EF4-FFF2-40B4-BE49-F238E27FC236}">
                <a16:creationId xmlns:a16="http://schemas.microsoft.com/office/drawing/2014/main" id="{37BDA5F3-9B5C-826D-6B3E-08596D9AFC92}"/>
              </a:ext>
            </a:extLst>
          </p:cNvPr>
          <p:cNvGrpSpPr/>
          <p:nvPr/>
        </p:nvGrpSpPr>
        <p:grpSpPr>
          <a:xfrm>
            <a:off x="5381421" y="11902402"/>
            <a:ext cx="1626508" cy="1544173"/>
            <a:chOff x="5267145" y="5313826"/>
            <a:chExt cx="1626508" cy="1544173"/>
          </a:xfrm>
        </p:grpSpPr>
        <p:sp>
          <p:nvSpPr>
            <p:cNvPr id="51" name="Freeform: Shape 50">
              <a:extLst>
                <a:ext uri="{FF2B5EF4-FFF2-40B4-BE49-F238E27FC236}">
                  <a16:creationId xmlns:a16="http://schemas.microsoft.com/office/drawing/2014/main" id="{0A5FE095-E790-98C3-B254-D75AADB48650}"/>
                </a:ext>
              </a:extLst>
            </p:cNvPr>
            <p:cNvSpPr/>
            <p:nvPr/>
          </p:nvSpPr>
          <p:spPr>
            <a:xfrm>
              <a:off x="5267145" y="5313826"/>
              <a:ext cx="1544173" cy="1544173"/>
            </a:xfrm>
            <a:custGeom>
              <a:avLst/>
              <a:gdLst>
                <a:gd name="csX0" fmla="*/ 0 w 1544173"/>
                <a:gd name="csY0" fmla="*/ 772087 h 1544173"/>
                <a:gd name="csX1" fmla="*/ 772087 w 1544173"/>
                <a:gd name="csY1" fmla="*/ 0 h 1544173"/>
                <a:gd name="csX2" fmla="*/ 1544174 w 1544173"/>
                <a:gd name="csY2" fmla="*/ 772087 h 1544173"/>
                <a:gd name="csX3" fmla="*/ 772087 w 1544173"/>
                <a:gd name="csY3" fmla="*/ 1544174 h 1544173"/>
                <a:gd name="csX4" fmla="*/ 0 w 1544173"/>
                <a:gd name="csY4" fmla="*/ 772087 h 1544173"/>
              </a:gdLst>
              <a:ahLst/>
              <a:cxnLst>
                <a:cxn ang="0">
                  <a:pos x="csX0" y="csY0"/>
                </a:cxn>
                <a:cxn ang="0">
                  <a:pos x="csX1" y="csY1"/>
                </a:cxn>
                <a:cxn ang="0">
                  <a:pos x="csX2" y="csY2"/>
                </a:cxn>
                <a:cxn ang="0">
                  <a:pos x="csX3" y="csY3"/>
                </a:cxn>
                <a:cxn ang="0">
                  <a:pos x="csX4" y="csY4"/>
                </a:cxn>
              </a:cxnLst>
              <a:rect l="l" t="t" r="r" b="b"/>
              <a:pathLst>
                <a:path w="1544173" h="1544173">
                  <a:moveTo>
                    <a:pt x="0" y="772087"/>
                  </a:moveTo>
                  <a:cubicBezTo>
                    <a:pt x="0" y="345675"/>
                    <a:pt x="345675" y="0"/>
                    <a:pt x="772087" y="0"/>
                  </a:cubicBezTo>
                  <a:cubicBezTo>
                    <a:pt x="1198499" y="0"/>
                    <a:pt x="1544174" y="345675"/>
                    <a:pt x="1544174" y="772087"/>
                  </a:cubicBezTo>
                  <a:cubicBezTo>
                    <a:pt x="1544174" y="1198499"/>
                    <a:pt x="1198499" y="1544174"/>
                    <a:pt x="772087" y="1544174"/>
                  </a:cubicBezTo>
                  <a:cubicBezTo>
                    <a:pt x="345675" y="1544174"/>
                    <a:pt x="0" y="1198499"/>
                    <a:pt x="0" y="772087"/>
                  </a:cubicBez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414" tIns="267414" rIns="267414" bIns="267414"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2" name="Picture 51">
              <a:extLst>
                <a:ext uri="{FF2B5EF4-FFF2-40B4-BE49-F238E27FC236}">
                  <a16:creationId xmlns:a16="http://schemas.microsoft.com/office/drawing/2014/main" id="{1718BEF0-34E7-BA39-67CC-39C1E69BDAC1}"/>
                </a:ext>
              </a:extLst>
            </p:cNvPr>
            <p:cNvPicPr>
              <a:picLocks noChangeAspect="1"/>
            </p:cNvPicPr>
            <p:nvPr/>
          </p:nvPicPr>
          <p:blipFill>
            <a:blip r:embed="rId9">
              <a:extLst>
                <a:ext uri="{28A0092B-C50C-407E-A947-70E740481C1C}">
                  <a14:useLocalDpi xmlns:a14="http://schemas.microsoft.com/office/drawing/2010/main" val="0"/>
                </a:ext>
              </a:extLst>
            </a:blip>
            <a:srcRect l="-3821" t="31061" b="21983"/>
            <a:stretch>
              <a:fillRect/>
            </a:stretch>
          </p:blipFill>
          <p:spPr>
            <a:xfrm>
              <a:off x="5327744" y="5520378"/>
              <a:ext cx="1316339" cy="570847"/>
            </a:xfrm>
            <a:prstGeom prst="rect">
              <a:avLst/>
            </a:prstGeom>
          </p:spPr>
        </p:pic>
        <p:pic>
          <p:nvPicPr>
            <p:cNvPr id="53" name="Picture 52">
              <a:extLst>
                <a:ext uri="{FF2B5EF4-FFF2-40B4-BE49-F238E27FC236}">
                  <a16:creationId xmlns:a16="http://schemas.microsoft.com/office/drawing/2014/main" id="{7D451BEF-2B72-9CE6-B9DF-A677707C33D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27744" y="5890485"/>
              <a:ext cx="1565909" cy="795041"/>
            </a:xfrm>
            <a:prstGeom prst="rect">
              <a:avLst/>
            </a:prstGeom>
          </p:spPr>
        </p:pic>
      </p:grpSp>
      <p:grpSp>
        <p:nvGrpSpPr>
          <p:cNvPr id="54" name="Group 53">
            <a:extLst>
              <a:ext uri="{FF2B5EF4-FFF2-40B4-BE49-F238E27FC236}">
                <a16:creationId xmlns:a16="http://schemas.microsoft.com/office/drawing/2014/main" id="{AB09054C-DCC6-D49A-D806-7CED133F1229}"/>
              </a:ext>
            </a:extLst>
          </p:cNvPr>
          <p:cNvGrpSpPr/>
          <p:nvPr/>
        </p:nvGrpSpPr>
        <p:grpSpPr>
          <a:xfrm>
            <a:off x="2630668" y="7580091"/>
            <a:ext cx="1440356" cy="1440356"/>
            <a:chOff x="2516392" y="991515"/>
            <a:chExt cx="1440356" cy="1440356"/>
          </a:xfrm>
        </p:grpSpPr>
        <p:grpSp>
          <p:nvGrpSpPr>
            <p:cNvPr id="55" name="Group 54">
              <a:extLst>
                <a:ext uri="{FF2B5EF4-FFF2-40B4-BE49-F238E27FC236}">
                  <a16:creationId xmlns:a16="http://schemas.microsoft.com/office/drawing/2014/main" id="{B5A970B8-38C3-EF8E-134D-9FA17F57FE42}"/>
                </a:ext>
              </a:extLst>
            </p:cNvPr>
            <p:cNvGrpSpPr/>
            <p:nvPr/>
          </p:nvGrpSpPr>
          <p:grpSpPr>
            <a:xfrm>
              <a:off x="2516392" y="991515"/>
              <a:ext cx="1440356" cy="1440356"/>
              <a:chOff x="2516392" y="991515"/>
              <a:chExt cx="1440356" cy="1440356"/>
            </a:xfrm>
          </p:grpSpPr>
          <p:sp>
            <p:nvSpPr>
              <p:cNvPr id="57" name="Freeform: Shape 56">
                <a:extLst>
                  <a:ext uri="{FF2B5EF4-FFF2-40B4-BE49-F238E27FC236}">
                    <a16:creationId xmlns:a16="http://schemas.microsoft.com/office/drawing/2014/main" id="{394A66A9-F7AA-6707-3C4F-AE98ECC00EB9}"/>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8" name="Picture 57">
                <a:extLst>
                  <a:ext uri="{FF2B5EF4-FFF2-40B4-BE49-F238E27FC236}">
                    <a16:creationId xmlns:a16="http://schemas.microsoft.com/office/drawing/2014/main" id="{A0157B49-4A3A-11D4-3775-6AF6C96229E6}"/>
                  </a:ext>
                </a:extLst>
              </p:cNvPr>
              <p:cNvPicPr>
                <a:picLocks noChangeAspect="1"/>
              </p:cNvPicPr>
              <p:nvPr/>
            </p:nvPicPr>
            <p:blipFill>
              <a:blip r:embed="rId5">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sp>
          <p:nvSpPr>
            <p:cNvPr id="56" name="Oval 55">
              <a:extLst>
                <a:ext uri="{FF2B5EF4-FFF2-40B4-BE49-F238E27FC236}">
                  <a16:creationId xmlns:a16="http://schemas.microsoft.com/office/drawing/2014/main" id="{55756C8F-DBB4-585F-0A56-2F64C8405673}"/>
                </a:ext>
              </a:extLst>
            </p:cNvPr>
            <p:cNvSpPr/>
            <p:nvPr/>
          </p:nvSpPr>
          <p:spPr>
            <a:xfrm>
              <a:off x="3634468" y="1126809"/>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767D0D82-83F8-CF5A-FDAD-B6597501F019}"/>
              </a:ext>
            </a:extLst>
          </p:cNvPr>
          <p:cNvGrpSpPr/>
          <p:nvPr/>
        </p:nvGrpSpPr>
        <p:grpSpPr>
          <a:xfrm>
            <a:off x="8481607" y="7747965"/>
            <a:ext cx="1526594" cy="1526594"/>
            <a:chOff x="8367331" y="1159389"/>
            <a:chExt cx="1526594" cy="1526594"/>
          </a:xfrm>
        </p:grpSpPr>
        <p:grpSp>
          <p:nvGrpSpPr>
            <p:cNvPr id="60" name="Group 59">
              <a:extLst>
                <a:ext uri="{FF2B5EF4-FFF2-40B4-BE49-F238E27FC236}">
                  <a16:creationId xmlns:a16="http://schemas.microsoft.com/office/drawing/2014/main" id="{DF0619C1-9B54-5127-FB80-7953171BC32F}"/>
                </a:ext>
              </a:extLst>
            </p:cNvPr>
            <p:cNvGrpSpPr/>
            <p:nvPr/>
          </p:nvGrpSpPr>
          <p:grpSpPr>
            <a:xfrm>
              <a:off x="8367331" y="1159389"/>
              <a:ext cx="1526594" cy="1526594"/>
              <a:chOff x="8367331" y="1159389"/>
              <a:chExt cx="1526594" cy="1526594"/>
            </a:xfrm>
          </p:grpSpPr>
          <p:sp>
            <p:nvSpPr>
              <p:cNvPr id="62" name="Freeform: Shape 61">
                <a:extLst>
                  <a:ext uri="{FF2B5EF4-FFF2-40B4-BE49-F238E27FC236}">
                    <a16:creationId xmlns:a16="http://schemas.microsoft.com/office/drawing/2014/main" id="{C57AB2EA-35E2-05DD-B3D3-8D9C6DDF7A6F}"/>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63" name="Picture 62">
                <a:extLst>
                  <a:ext uri="{FF2B5EF4-FFF2-40B4-BE49-F238E27FC236}">
                    <a16:creationId xmlns:a16="http://schemas.microsoft.com/office/drawing/2014/main" id="{C4936241-CF0F-47F1-2C7F-A99BC3B6ED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sp>
          <p:nvSpPr>
            <p:cNvPr id="61" name="Oval 60">
              <a:extLst>
                <a:ext uri="{FF2B5EF4-FFF2-40B4-BE49-F238E27FC236}">
                  <a16:creationId xmlns:a16="http://schemas.microsoft.com/office/drawing/2014/main" id="{82319225-0BE1-B043-C7D1-5F585FC5B14E}"/>
                </a:ext>
              </a:extLst>
            </p:cNvPr>
            <p:cNvSpPr/>
            <p:nvPr/>
          </p:nvSpPr>
          <p:spPr>
            <a:xfrm>
              <a:off x="9652799" y="1334564"/>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2ED9F029-BB46-55EB-0CEC-8CEC21AE9B5A}"/>
              </a:ext>
            </a:extLst>
          </p:cNvPr>
          <p:cNvGrpSpPr/>
          <p:nvPr/>
        </p:nvGrpSpPr>
        <p:grpSpPr>
          <a:xfrm>
            <a:off x="4686276" y="8493576"/>
            <a:ext cx="3048000" cy="3048000"/>
            <a:chOff x="4572000" y="1905000"/>
            <a:chExt cx="3048000" cy="3048000"/>
          </a:xfrm>
          <a:solidFill>
            <a:schemeClr val="accent5">
              <a:lumMod val="40000"/>
              <a:lumOff val="60000"/>
            </a:schemeClr>
          </a:solidFill>
        </p:grpSpPr>
        <p:sp>
          <p:nvSpPr>
            <p:cNvPr id="65" name="Oval 64">
              <a:extLst>
                <a:ext uri="{FF2B5EF4-FFF2-40B4-BE49-F238E27FC236}">
                  <a16:creationId xmlns:a16="http://schemas.microsoft.com/office/drawing/2014/main" id="{C548E476-56F3-71C6-4482-9B179C027302}"/>
                </a:ext>
              </a:extLst>
            </p:cNvPr>
            <p:cNvSpPr/>
            <p:nvPr/>
          </p:nvSpPr>
          <p:spPr>
            <a:xfrm>
              <a:off x="4572000" y="1905000"/>
              <a:ext cx="3048000" cy="3048000"/>
            </a:xfrm>
            <a:prstGeom prst="ellipse">
              <a:avLst/>
            </a:prstGeom>
            <a:grp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descr="Tata Motors logo in transparent PNG and vectorized SVG formats">
              <a:extLst>
                <a:ext uri="{FF2B5EF4-FFF2-40B4-BE49-F238E27FC236}">
                  <a16:creationId xmlns:a16="http://schemas.microsoft.com/office/drawing/2014/main" id="{628EE9CF-3164-B73E-AB80-180D013E645F}"/>
                </a:ext>
              </a:extLst>
            </p:cNvPr>
            <p:cNvPicPr>
              <a:picLocks noChangeAspect="1"/>
            </p:cNvPicPr>
            <p:nvPr/>
          </p:nvPicPr>
          <p:blipFill>
            <a:blip r:embed="rId11"/>
            <a:stretch>
              <a:fillRect/>
            </a:stretch>
          </p:blipFill>
          <p:spPr>
            <a:xfrm>
              <a:off x="4940050" y="2656114"/>
              <a:ext cx="2311900" cy="1545772"/>
            </a:xfrm>
            <a:prstGeom prst="rect">
              <a:avLst/>
            </a:prstGeom>
            <a:grpFill/>
          </p:spPr>
        </p:pic>
      </p:grpSp>
      <p:sp>
        <p:nvSpPr>
          <p:cNvPr id="67" name="TextBox 66">
            <a:hlinkClick r:id="rId12" action="ppaction://hlinksldjump"/>
            <a:extLst>
              <a:ext uri="{FF2B5EF4-FFF2-40B4-BE49-F238E27FC236}">
                <a16:creationId xmlns:a16="http://schemas.microsoft.com/office/drawing/2014/main" id="{61186AAA-3D58-1A81-36A3-730BA3C4883E}"/>
              </a:ext>
            </a:extLst>
          </p:cNvPr>
          <p:cNvSpPr txBox="1"/>
          <p:nvPr/>
        </p:nvSpPr>
        <p:spPr>
          <a:xfrm>
            <a:off x="8676024" y="8030165"/>
            <a:ext cx="1285566" cy="730202"/>
          </a:xfrm>
          <a:prstGeom prst="rect">
            <a:avLst/>
          </a:prstGeom>
          <a:noFill/>
        </p:spPr>
        <p:txBody>
          <a:bodyPr wrap="square" rtlCol="0">
            <a:spAutoFit/>
          </a:bodyPr>
          <a:lstStyle/>
          <a:p>
            <a:endParaRPr lang="en-US" dirty="0"/>
          </a:p>
        </p:txBody>
      </p:sp>
      <p:sp>
        <p:nvSpPr>
          <p:cNvPr id="68" name="TextBox 67">
            <a:hlinkClick r:id="rId13" action="ppaction://hlinksldjump"/>
            <a:extLst>
              <a:ext uri="{FF2B5EF4-FFF2-40B4-BE49-F238E27FC236}">
                <a16:creationId xmlns:a16="http://schemas.microsoft.com/office/drawing/2014/main" id="{26CAF66F-4892-4B59-CC67-2505D6020304}"/>
              </a:ext>
            </a:extLst>
          </p:cNvPr>
          <p:cNvSpPr txBox="1"/>
          <p:nvPr/>
        </p:nvSpPr>
        <p:spPr>
          <a:xfrm>
            <a:off x="2716223" y="7911067"/>
            <a:ext cx="1285566" cy="954107"/>
          </a:xfrm>
          <a:prstGeom prst="rect">
            <a:avLst/>
          </a:prstGeom>
          <a:noFill/>
        </p:spPr>
        <p:txBody>
          <a:bodyPr wrap="square" rtlCol="0">
            <a:spAutoFit/>
          </a:bodyPr>
          <a:lstStyle/>
          <a:p>
            <a:pPr algn="ctr"/>
            <a:r>
              <a:rPr lang="en-US" sz="2800" dirty="0">
                <a:solidFill>
                  <a:schemeClr val="bg1">
                    <a:alpha val="0"/>
                  </a:schemeClr>
                </a:solidFill>
                <a:hlinkClick r:id="rId13" action="ppaction://hlinksldjump">
                  <a:extLst>
                    <a:ext uri="{A12FA001-AC4F-418D-AE19-62706E023703}">
                      <ahyp:hlinkClr xmlns:ahyp="http://schemas.microsoft.com/office/drawing/2018/hyperlinkcolor" val="tx"/>
                    </a:ext>
                  </a:extLst>
                </a:hlinkClick>
              </a:rPr>
              <a:t>Chemicals</a:t>
            </a:r>
            <a:r>
              <a:rPr lang="en-US" sz="2800" dirty="0">
                <a:solidFill>
                  <a:schemeClr val="bg1">
                    <a:alpha val="0"/>
                  </a:schemeClr>
                </a:solidFill>
              </a:rPr>
              <a:t>`</a:t>
            </a:r>
          </a:p>
        </p:txBody>
      </p:sp>
      <p:sp>
        <p:nvSpPr>
          <p:cNvPr id="69" name="TextBox 68">
            <a:hlinkClick r:id="rId12" action="ppaction://hlinksldjump"/>
            <a:extLst>
              <a:ext uri="{FF2B5EF4-FFF2-40B4-BE49-F238E27FC236}">
                <a16:creationId xmlns:a16="http://schemas.microsoft.com/office/drawing/2014/main" id="{4733E2AC-336E-9891-EE1D-69E5CDAA3CAB}"/>
              </a:ext>
            </a:extLst>
          </p:cNvPr>
          <p:cNvSpPr txBox="1"/>
          <p:nvPr/>
        </p:nvSpPr>
        <p:spPr>
          <a:xfrm>
            <a:off x="8624717" y="8023745"/>
            <a:ext cx="1285566" cy="954107"/>
          </a:xfrm>
          <a:prstGeom prst="rect">
            <a:avLst/>
          </a:prstGeom>
          <a:noFill/>
        </p:spPr>
        <p:txBody>
          <a:bodyPr wrap="square" rtlCol="0">
            <a:spAutoFit/>
          </a:bodyPr>
          <a:lstStyle/>
          <a:p>
            <a:pPr algn="ctr"/>
            <a:r>
              <a:rPr lang="en-US" sz="2800" dirty="0">
                <a:solidFill>
                  <a:schemeClr val="tx1">
                    <a:alpha val="0"/>
                  </a:schemeClr>
                </a:solidFill>
                <a:hlinkClick r:id="rId12"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sp>
        <p:nvSpPr>
          <p:cNvPr id="70" name="TextBox 69">
            <a:hlinkClick r:id="rId14" action="ppaction://hlinksldjump"/>
            <a:extLst>
              <a:ext uri="{FF2B5EF4-FFF2-40B4-BE49-F238E27FC236}">
                <a16:creationId xmlns:a16="http://schemas.microsoft.com/office/drawing/2014/main" id="{4E4936C9-5415-0D20-6369-3697B78134C1}"/>
              </a:ext>
            </a:extLst>
          </p:cNvPr>
          <p:cNvSpPr txBox="1"/>
          <p:nvPr/>
        </p:nvSpPr>
        <p:spPr>
          <a:xfrm>
            <a:off x="5717061" y="7149937"/>
            <a:ext cx="1285566" cy="954107"/>
          </a:xfrm>
          <a:prstGeom prst="rect">
            <a:avLst/>
          </a:prstGeom>
          <a:noFill/>
        </p:spPr>
        <p:txBody>
          <a:bodyPr wrap="square" rtlCol="0">
            <a:spAutoFit/>
          </a:bodyPr>
          <a:lstStyle/>
          <a:p>
            <a:pPr algn="ctr"/>
            <a:r>
              <a:rPr lang="en-US" sz="2800" dirty="0">
                <a:solidFill>
                  <a:schemeClr val="tx1">
                    <a:alpha val="0"/>
                  </a:schemeClr>
                </a:solidFill>
                <a:hlinkClick r:id="rId14"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grpSp>
        <p:nvGrpSpPr>
          <p:cNvPr id="71" name="Group 70">
            <a:extLst>
              <a:ext uri="{FF2B5EF4-FFF2-40B4-BE49-F238E27FC236}">
                <a16:creationId xmlns:a16="http://schemas.microsoft.com/office/drawing/2014/main" id="{DF9A2D12-AD1D-C1FE-60BF-B01E97524CB7}"/>
              </a:ext>
            </a:extLst>
          </p:cNvPr>
          <p:cNvGrpSpPr/>
          <p:nvPr/>
        </p:nvGrpSpPr>
        <p:grpSpPr>
          <a:xfrm>
            <a:off x="5276944" y="-1906535"/>
            <a:ext cx="1499025" cy="1499025"/>
            <a:chOff x="5216209" y="23865"/>
            <a:chExt cx="1499025" cy="1499025"/>
          </a:xfrm>
        </p:grpSpPr>
        <p:grpSp>
          <p:nvGrpSpPr>
            <p:cNvPr id="72" name="Group 71">
              <a:extLst>
                <a:ext uri="{FF2B5EF4-FFF2-40B4-BE49-F238E27FC236}">
                  <a16:creationId xmlns:a16="http://schemas.microsoft.com/office/drawing/2014/main" id="{680CF659-5D4D-E2AC-2F27-431108D2DF7A}"/>
                </a:ext>
              </a:extLst>
            </p:cNvPr>
            <p:cNvGrpSpPr/>
            <p:nvPr/>
          </p:nvGrpSpPr>
          <p:grpSpPr>
            <a:xfrm>
              <a:off x="5216209" y="23865"/>
              <a:ext cx="1499025" cy="1499025"/>
              <a:chOff x="5729008" y="0"/>
              <a:chExt cx="1499025" cy="1499025"/>
            </a:xfrm>
          </p:grpSpPr>
          <p:sp>
            <p:nvSpPr>
              <p:cNvPr id="74" name="Freeform: Shape 73">
                <a:extLst>
                  <a:ext uri="{FF2B5EF4-FFF2-40B4-BE49-F238E27FC236}">
                    <a16:creationId xmlns:a16="http://schemas.microsoft.com/office/drawing/2014/main" id="{D5C689E1-2ADC-AA54-C176-D81AFDB0A255}"/>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75" name="Picture 74">
                <a:extLst>
                  <a:ext uri="{FF2B5EF4-FFF2-40B4-BE49-F238E27FC236}">
                    <a16:creationId xmlns:a16="http://schemas.microsoft.com/office/drawing/2014/main" id="{C6095D4B-F6D5-EF72-C468-98F2D1D6C5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sp>
          <p:nvSpPr>
            <p:cNvPr id="73" name="Oval 72">
              <a:extLst>
                <a:ext uri="{FF2B5EF4-FFF2-40B4-BE49-F238E27FC236}">
                  <a16:creationId xmlns:a16="http://schemas.microsoft.com/office/drawing/2014/main" id="{510AE7A3-1DEE-D7AC-F425-2E75A619ACF5}"/>
                </a:ext>
              </a:extLst>
            </p:cNvPr>
            <p:cNvSpPr/>
            <p:nvPr/>
          </p:nvSpPr>
          <p:spPr>
            <a:xfrm>
              <a:off x="6507358" y="290981"/>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TextBox 75">
            <a:hlinkClick r:id="rId14" action="ppaction://hlinksldjump"/>
            <a:extLst>
              <a:ext uri="{FF2B5EF4-FFF2-40B4-BE49-F238E27FC236}">
                <a16:creationId xmlns:a16="http://schemas.microsoft.com/office/drawing/2014/main" id="{66343B42-A417-DB0A-9A2E-DB140475DCA6}"/>
              </a:ext>
            </a:extLst>
          </p:cNvPr>
          <p:cNvSpPr txBox="1"/>
          <p:nvPr/>
        </p:nvSpPr>
        <p:spPr>
          <a:xfrm>
            <a:off x="5399676" y="-1634077"/>
            <a:ext cx="1285566" cy="954107"/>
          </a:xfrm>
          <a:prstGeom prst="rect">
            <a:avLst/>
          </a:prstGeom>
          <a:noFill/>
        </p:spPr>
        <p:txBody>
          <a:bodyPr wrap="square" rtlCol="0">
            <a:spAutoFit/>
          </a:bodyPr>
          <a:lstStyle/>
          <a:p>
            <a:pPr algn="ctr"/>
            <a:r>
              <a:rPr lang="en-US" sz="2800" dirty="0">
                <a:solidFill>
                  <a:schemeClr val="tx1">
                    <a:alpha val="0"/>
                  </a:schemeClr>
                </a:solidFill>
                <a:hlinkClick r:id="rId14"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sp>
        <p:nvSpPr>
          <p:cNvPr id="77" name="Oval 76">
            <a:extLst>
              <a:ext uri="{FF2B5EF4-FFF2-40B4-BE49-F238E27FC236}">
                <a16:creationId xmlns:a16="http://schemas.microsoft.com/office/drawing/2014/main" id="{874D87A7-7AF9-2AD9-F62B-988F2DEBBF2C}"/>
              </a:ext>
            </a:extLst>
          </p:cNvPr>
          <p:cNvSpPr/>
          <p:nvPr/>
        </p:nvSpPr>
        <p:spPr>
          <a:xfrm>
            <a:off x="9855686" y="5621926"/>
            <a:ext cx="294950" cy="294950"/>
          </a:xfrm>
          <a:prstGeom prst="ellipse">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4E290BEA-E789-D160-12E8-1E0FA69660EB}"/>
              </a:ext>
            </a:extLst>
          </p:cNvPr>
          <p:cNvSpPr/>
          <p:nvPr/>
        </p:nvSpPr>
        <p:spPr>
          <a:xfrm>
            <a:off x="8690406" y="5627759"/>
            <a:ext cx="294950" cy="294950"/>
          </a:xfrm>
          <a:prstGeom prst="ellipse">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BD1B4F5-4510-7908-E900-DFB3858E57DA}"/>
              </a:ext>
            </a:extLst>
          </p:cNvPr>
          <p:cNvSpPr/>
          <p:nvPr/>
        </p:nvSpPr>
        <p:spPr>
          <a:xfrm>
            <a:off x="7525125" y="5611038"/>
            <a:ext cx="294950" cy="294950"/>
          </a:xfrm>
          <a:prstGeom prst="ellipse">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5B3D0CA-06F9-DC8C-CB37-8F0E478DCDC5}"/>
              </a:ext>
            </a:extLst>
          </p:cNvPr>
          <p:cNvSpPr/>
          <p:nvPr/>
        </p:nvSpPr>
        <p:spPr>
          <a:xfrm>
            <a:off x="6359844" y="5627759"/>
            <a:ext cx="294950" cy="294950"/>
          </a:xfrm>
          <a:prstGeom prst="ellipse">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94C81BD2-8BDB-D25A-FF83-E15C8995D53E}"/>
              </a:ext>
            </a:extLst>
          </p:cNvPr>
          <p:cNvSpPr txBox="1"/>
          <p:nvPr/>
        </p:nvSpPr>
        <p:spPr>
          <a:xfrm>
            <a:off x="6086360" y="5909520"/>
            <a:ext cx="1261855" cy="338554"/>
          </a:xfrm>
          <a:prstGeom prst="rect">
            <a:avLst/>
          </a:prstGeom>
          <a:noFill/>
        </p:spPr>
        <p:txBody>
          <a:bodyPr wrap="square" rtlCol="0">
            <a:spAutoFit/>
          </a:bodyPr>
          <a:lstStyle/>
          <a:p>
            <a:r>
              <a:rPr lang="en-US" sz="800" dirty="0">
                <a:solidFill>
                  <a:schemeClr val="accent1">
                    <a:lumMod val="20000"/>
                    <a:lumOff val="80000"/>
                  </a:schemeClr>
                </a:solidFill>
              </a:rPr>
              <a:t>Technology, trust, global responsibility, innovation</a:t>
            </a:r>
          </a:p>
        </p:txBody>
      </p:sp>
      <p:sp>
        <p:nvSpPr>
          <p:cNvPr id="82" name="TextBox 81">
            <a:extLst>
              <a:ext uri="{FF2B5EF4-FFF2-40B4-BE49-F238E27FC236}">
                <a16:creationId xmlns:a16="http://schemas.microsoft.com/office/drawing/2014/main" id="{F23ED5B4-22B0-189F-9D0C-50EF6A5EF09C}"/>
              </a:ext>
            </a:extLst>
          </p:cNvPr>
          <p:cNvSpPr txBox="1"/>
          <p:nvPr/>
        </p:nvSpPr>
        <p:spPr>
          <a:xfrm>
            <a:off x="7270749" y="5943864"/>
            <a:ext cx="1123951" cy="584775"/>
          </a:xfrm>
          <a:prstGeom prst="rect">
            <a:avLst/>
          </a:prstGeom>
          <a:noFill/>
        </p:spPr>
        <p:txBody>
          <a:bodyPr wrap="square" rtlCol="0">
            <a:spAutoFit/>
          </a:bodyPr>
          <a:lstStyle/>
          <a:p>
            <a:r>
              <a:rPr lang="en-US" sz="800" dirty="0">
                <a:solidFill>
                  <a:schemeClr val="accent6">
                    <a:lumMod val="20000"/>
                    <a:lumOff val="80000"/>
                  </a:schemeClr>
                </a:solidFill>
              </a:rPr>
              <a:t>Eco‑friendly, renewable energy, sustainability, environment</a:t>
            </a:r>
          </a:p>
        </p:txBody>
      </p:sp>
      <p:sp>
        <p:nvSpPr>
          <p:cNvPr id="83" name="TextBox 82">
            <a:extLst>
              <a:ext uri="{FF2B5EF4-FFF2-40B4-BE49-F238E27FC236}">
                <a16:creationId xmlns:a16="http://schemas.microsoft.com/office/drawing/2014/main" id="{F6B4C3CE-0B0E-5672-A815-66955D6E2037}"/>
              </a:ext>
            </a:extLst>
          </p:cNvPr>
          <p:cNvSpPr txBox="1"/>
          <p:nvPr/>
        </p:nvSpPr>
        <p:spPr>
          <a:xfrm>
            <a:off x="8423380" y="5943863"/>
            <a:ext cx="1123951" cy="461665"/>
          </a:xfrm>
          <a:prstGeom prst="rect">
            <a:avLst/>
          </a:prstGeom>
          <a:noFill/>
        </p:spPr>
        <p:txBody>
          <a:bodyPr wrap="square" rtlCol="0">
            <a:spAutoFit/>
          </a:bodyPr>
          <a:lstStyle/>
          <a:p>
            <a:r>
              <a:rPr lang="en-US" sz="800" dirty="0">
                <a:solidFill>
                  <a:schemeClr val="bg2">
                    <a:lumMod val="90000"/>
                  </a:schemeClr>
                </a:solidFill>
              </a:rPr>
              <a:t>Community, social responsibility, conservation</a:t>
            </a:r>
          </a:p>
        </p:txBody>
      </p:sp>
      <p:sp>
        <p:nvSpPr>
          <p:cNvPr id="84" name="TextBox 83">
            <a:extLst>
              <a:ext uri="{FF2B5EF4-FFF2-40B4-BE49-F238E27FC236}">
                <a16:creationId xmlns:a16="http://schemas.microsoft.com/office/drawing/2014/main" id="{0214D020-CF2F-5F2F-3E18-29123DB3547D}"/>
              </a:ext>
            </a:extLst>
          </p:cNvPr>
          <p:cNvSpPr txBox="1"/>
          <p:nvPr/>
        </p:nvSpPr>
        <p:spPr>
          <a:xfrm>
            <a:off x="9664746" y="5948948"/>
            <a:ext cx="1123951" cy="461665"/>
          </a:xfrm>
          <a:prstGeom prst="rect">
            <a:avLst/>
          </a:prstGeom>
          <a:noFill/>
        </p:spPr>
        <p:txBody>
          <a:bodyPr wrap="square" rtlCol="0">
            <a:spAutoFit/>
          </a:bodyPr>
          <a:lstStyle/>
          <a:p>
            <a:r>
              <a:rPr lang="en-US" sz="800" dirty="0">
                <a:solidFill>
                  <a:schemeClr val="accent2">
                    <a:lumMod val="75000"/>
                  </a:schemeClr>
                </a:solidFill>
              </a:rPr>
              <a:t>Urgency, climate action, transition, net‑zero goals</a:t>
            </a:r>
          </a:p>
        </p:txBody>
      </p:sp>
      <p:sp>
        <p:nvSpPr>
          <p:cNvPr id="85" name="Rectangle: Rounded Corners 84">
            <a:extLst>
              <a:ext uri="{FF2B5EF4-FFF2-40B4-BE49-F238E27FC236}">
                <a16:creationId xmlns:a16="http://schemas.microsoft.com/office/drawing/2014/main" id="{4D538058-3A39-82CA-3C9F-213304CCEF5A}"/>
              </a:ext>
            </a:extLst>
          </p:cNvPr>
          <p:cNvSpPr/>
          <p:nvPr/>
        </p:nvSpPr>
        <p:spPr>
          <a:xfrm>
            <a:off x="6096000" y="1338943"/>
            <a:ext cx="5475907" cy="4180114"/>
          </a:xfrm>
          <a:prstGeom prst="roundRect">
            <a:avLst/>
          </a:prstGeom>
          <a:solidFill>
            <a:schemeClr val="dk1">
              <a:alpha val="4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87" name="Rectangle 86">
            <a:extLst>
              <a:ext uri="{FF2B5EF4-FFF2-40B4-BE49-F238E27FC236}">
                <a16:creationId xmlns:a16="http://schemas.microsoft.com/office/drawing/2014/main" id="{09B03546-C8FE-372C-D40C-7755719D860B}"/>
              </a:ext>
            </a:extLst>
          </p:cNvPr>
          <p:cNvSpPr/>
          <p:nvPr/>
        </p:nvSpPr>
        <p:spPr>
          <a:xfrm>
            <a:off x="9910282" y="1861426"/>
            <a:ext cx="1280957" cy="24765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8" name="Rectangle 87">
            <a:extLst>
              <a:ext uri="{FF2B5EF4-FFF2-40B4-BE49-F238E27FC236}">
                <a16:creationId xmlns:a16="http://schemas.microsoft.com/office/drawing/2014/main" id="{1C627026-1CD8-C57C-B227-C42603855A74}"/>
              </a:ext>
            </a:extLst>
          </p:cNvPr>
          <p:cNvSpPr/>
          <p:nvPr/>
        </p:nvSpPr>
        <p:spPr>
          <a:xfrm>
            <a:off x="6483350" y="2147176"/>
            <a:ext cx="927100" cy="24765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9" name="Rectangle 88">
            <a:extLst>
              <a:ext uri="{FF2B5EF4-FFF2-40B4-BE49-F238E27FC236}">
                <a16:creationId xmlns:a16="http://schemas.microsoft.com/office/drawing/2014/main" id="{BFF8D1B4-BEBE-29FA-5BA8-50E7E2F82400}"/>
              </a:ext>
            </a:extLst>
          </p:cNvPr>
          <p:cNvSpPr/>
          <p:nvPr/>
        </p:nvSpPr>
        <p:spPr>
          <a:xfrm>
            <a:off x="10644807" y="2453242"/>
            <a:ext cx="689943" cy="247650"/>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0" name="Rectangle 89">
            <a:extLst>
              <a:ext uri="{FF2B5EF4-FFF2-40B4-BE49-F238E27FC236}">
                <a16:creationId xmlns:a16="http://schemas.microsoft.com/office/drawing/2014/main" id="{4679B554-2943-8A3C-E532-C199AA78EFB0}"/>
              </a:ext>
            </a:extLst>
          </p:cNvPr>
          <p:cNvSpPr/>
          <p:nvPr/>
        </p:nvSpPr>
        <p:spPr>
          <a:xfrm>
            <a:off x="6685242" y="2764933"/>
            <a:ext cx="1506258" cy="247650"/>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1" name="Rectangle 90">
            <a:extLst>
              <a:ext uri="{FF2B5EF4-FFF2-40B4-BE49-F238E27FC236}">
                <a16:creationId xmlns:a16="http://schemas.microsoft.com/office/drawing/2014/main" id="{67291F74-96CA-B410-A4EC-9EC41B49515B}"/>
              </a:ext>
            </a:extLst>
          </p:cNvPr>
          <p:cNvSpPr/>
          <p:nvPr/>
        </p:nvSpPr>
        <p:spPr>
          <a:xfrm>
            <a:off x="10729265" y="2732964"/>
            <a:ext cx="311268" cy="247650"/>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2" name="Rectangle 91">
            <a:extLst>
              <a:ext uri="{FF2B5EF4-FFF2-40B4-BE49-F238E27FC236}">
                <a16:creationId xmlns:a16="http://schemas.microsoft.com/office/drawing/2014/main" id="{F21EBF59-1D20-B4ED-0E70-850DAF363597}"/>
              </a:ext>
            </a:extLst>
          </p:cNvPr>
          <p:cNvSpPr/>
          <p:nvPr/>
        </p:nvSpPr>
        <p:spPr>
          <a:xfrm>
            <a:off x="6925594" y="3069171"/>
            <a:ext cx="2358106" cy="247650"/>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3" name="Rectangle 92">
            <a:extLst>
              <a:ext uri="{FF2B5EF4-FFF2-40B4-BE49-F238E27FC236}">
                <a16:creationId xmlns:a16="http://schemas.microsoft.com/office/drawing/2014/main" id="{821038F6-7935-8FA5-68D8-8BCC947F0AE7}"/>
              </a:ext>
            </a:extLst>
          </p:cNvPr>
          <p:cNvSpPr/>
          <p:nvPr/>
        </p:nvSpPr>
        <p:spPr>
          <a:xfrm>
            <a:off x="6343525" y="3367712"/>
            <a:ext cx="2281191" cy="247650"/>
          </a:xfrm>
          <a:prstGeom prst="rect">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4" name="Rectangle 93">
            <a:extLst>
              <a:ext uri="{FF2B5EF4-FFF2-40B4-BE49-F238E27FC236}">
                <a16:creationId xmlns:a16="http://schemas.microsoft.com/office/drawing/2014/main" id="{054628D5-A9B1-DBE8-E489-B7FD53629081}"/>
              </a:ext>
            </a:extLst>
          </p:cNvPr>
          <p:cNvSpPr/>
          <p:nvPr/>
        </p:nvSpPr>
        <p:spPr>
          <a:xfrm>
            <a:off x="7628052" y="3978926"/>
            <a:ext cx="1990081" cy="24765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1B384B8D-7EA4-B593-8ACE-7D178A65F196}"/>
              </a:ext>
            </a:extLst>
          </p:cNvPr>
          <p:cNvSpPr txBox="1"/>
          <p:nvPr/>
        </p:nvSpPr>
        <p:spPr>
          <a:xfrm>
            <a:off x="6235548" y="1752600"/>
            <a:ext cx="5221994" cy="34778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Tata Motors leads India’s shift to eco‑friendly products through its growing range of EVs like the Nexon EV and </a:t>
            </a:r>
            <a:r>
              <a:rPr kumimoji="0" lang="en-US" sz="2000" b="0" i="0" u="none" strike="noStrike" kern="1200" cap="none" spc="0" normalizeH="0" baseline="0" noProof="0" dirty="0" err="1">
                <a:ln>
                  <a:noFill/>
                </a:ln>
                <a:solidFill>
                  <a:prstClr val="white"/>
                </a:solidFill>
                <a:effectLst/>
                <a:uLnTx/>
                <a:uFillTx/>
                <a:latin typeface="Calibri"/>
                <a:ea typeface="+mn-ea"/>
                <a:cs typeface="+mn-cs"/>
              </a:rPr>
              <a:t>Tigor</a:t>
            </a:r>
            <a:r>
              <a:rPr kumimoji="0" lang="en-US" sz="2000" b="0" i="0" u="none" strike="noStrike" kern="1200" cap="none" spc="0" normalizeH="0" baseline="0" noProof="0" dirty="0">
                <a:ln>
                  <a:noFill/>
                </a:ln>
                <a:solidFill>
                  <a:prstClr val="white"/>
                </a:solidFill>
                <a:effectLst/>
                <a:uLnTx/>
                <a:uFillTx/>
                <a:latin typeface="Calibri"/>
                <a:ea typeface="+mn-ea"/>
                <a:cs typeface="+mn-cs"/>
              </a:rPr>
              <a:t> EV. With a strong green mobility vision, the company invests in EV charging infrastructure and advanced technology leadership to reduce dependence on fossil fuels. Beyond innovation, Tata Motors also emphasizes community impact by making safer, affordable transport accessible to millions. Altogether, it shows how automotive growth can align with sustainability and social responsibility.</a:t>
            </a:r>
          </a:p>
        </p:txBody>
      </p:sp>
    </p:spTree>
    <p:extLst>
      <p:ext uri="{BB962C8B-B14F-4D97-AF65-F5344CB8AC3E}">
        <p14:creationId xmlns:p14="http://schemas.microsoft.com/office/powerpoint/2010/main" val="16137848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9550FCF1-C4AA-9FB3-3374-6C7D6B8196B6}"/>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FB8C7897-7B79-090C-2DA4-06495CCD97C7}"/>
              </a:ext>
            </a:extLst>
          </p:cNvPr>
          <p:cNvGrpSpPr/>
          <p:nvPr/>
        </p:nvGrpSpPr>
        <p:grpSpPr>
          <a:xfrm>
            <a:off x="12831791" y="1462128"/>
            <a:ext cx="2765507" cy="2765507"/>
            <a:chOff x="8367331" y="1159389"/>
            <a:chExt cx="1526594" cy="1526594"/>
          </a:xfrm>
        </p:grpSpPr>
        <p:sp>
          <p:nvSpPr>
            <p:cNvPr id="13" name="Freeform: Shape 12">
              <a:extLst>
                <a:ext uri="{FF2B5EF4-FFF2-40B4-BE49-F238E27FC236}">
                  <a16:creationId xmlns:a16="http://schemas.microsoft.com/office/drawing/2014/main" id="{F308426C-006F-3B1A-3F66-B26C48EA4C8A}"/>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marR="0" lvl="0" indent="0" algn="ctr" defTabSz="1555750" rtl="0" eaLnBrk="1" fontAlgn="auto" latinLnBrk="0" hangingPunct="1">
                <a:lnSpc>
                  <a:spcPct val="90000"/>
                </a:lnSpc>
                <a:spcBef>
                  <a:spcPct val="0"/>
                </a:spcBef>
                <a:spcAft>
                  <a:spcPct val="35000"/>
                </a:spcAft>
                <a:buClrTx/>
                <a:buSzTx/>
                <a:buFontTx/>
                <a:buNone/>
                <a:tabLst/>
                <a:defRPr/>
              </a:pPr>
              <a:endParaRPr kumimoji="0" lang="en-US" sz="35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43" name="Picture 42">
              <a:extLst>
                <a:ext uri="{FF2B5EF4-FFF2-40B4-BE49-F238E27FC236}">
                  <a16:creationId xmlns:a16="http://schemas.microsoft.com/office/drawing/2014/main" id="{4702446B-4D5A-C331-E57B-5B40159707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grpSp>
        <p:nvGrpSpPr>
          <p:cNvPr id="3" name="Group 2">
            <a:extLst>
              <a:ext uri="{FF2B5EF4-FFF2-40B4-BE49-F238E27FC236}">
                <a16:creationId xmlns:a16="http://schemas.microsoft.com/office/drawing/2014/main" id="{0FFB5F50-0435-3EF2-4F49-7E4D9B31AC20}"/>
              </a:ext>
            </a:extLst>
          </p:cNvPr>
          <p:cNvGrpSpPr/>
          <p:nvPr/>
        </p:nvGrpSpPr>
        <p:grpSpPr>
          <a:xfrm>
            <a:off x="12905743" y="4598995"/>
            <a:ext cx="1159338" cy="1159338"/>
            <a:chOff x="2516392" y="991515"/>
            <a:chExt cx="1440356" cy="1440356"/>
          </a:xfrm>
        </p:grpSpPr>
        <p:sp>
          <p:nvSpPr>
            <p:cNvPr id="5" name="Freeform: Shape 4">
              <a:extLst>
                <a:ext uri="{FF2B5EF4-FFF2-40B4-BE49-F238E27FC236}">
                  <a16:creationId xmlns:a16="http://schemas.microsoft.com/office/drawing/2014/main" id="{F24CCB0D-4A2D-209C-2C0D-D67D873CF889}"/>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tabLst/>
                <a:defRPr/>
              </a:pPr>
              <a:endParaRPr kumimoji="0" lang="en-US" sz="65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CE9CDDBD-F570-E516-4D3D-FCC3394D2402}"/>
                </a:ext>
              </a:extLst>
            </p:cNvPr>
            <p:cNvPicPr>
              <a:picLocks noChangeAspect="1"/>
            </p:cNvPicPr>
            <p:nvPr/>
          </p:nvPicPr>
          <p:blipFill>
            <a:blip r:embed="rId5">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grpSp>
        <p:nvGrpSpPr>
          <p:cNvPr id="47" name="Group 46">
            <a:extLst>
              <a:ext uri="{FF2B5EF4-FFF2-40B4-BE49-F238E27FC236}">
                <a16:creationId xmlns:a16="http://schemas.microsoft.com/office/drawing/2014/main" id="{3997F400-1583-EB28-1C62-A40F915DDA6B}"/>
              </a:ext>
            </a:extLst>
          </p:cNvPr>
          <p:cNvGrpSpPr/>
          <p:nvPr/>
        </p:nvGrpSpPr>
        <p:grpSpPr>
          <a:xfrm>
            <a:off x="14366758" y="4585694"/>
            <a:ext cx="1237822" cy="1237822"/>
            <a:chOff x="5729008" y="0"/>
            <a:chExt cx="1499025" cy="1499025"/>
          </a:xfrm>
        </p:grpSpPr>
        <p:sp>
          <p:nvSpPr>
            <p:cNvPr id="48" name="Freeform: Shape 47">
              <a:extLst>
                <a:ext uri="{FF2B5EF4-FFF2-40B4-BE49-F238E27FC236}">
                  <a16:creationId xmlns:a16="http://schemas.microsoft.com/office/drawing/2014/main" id="{2B59CA20-214A-9A41-2872-140AE5C10FC6}"/>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marR="0" lvl="0" indent="0" algn="ctr" defTabSz="1555750" rtl="0" eaLnBrk="1" fontAlgn="auto" latinLnBrk="0" hangingPunct="1">
                <a:lnSpc>
                  <a:spcPct val="90000"/>
                </a:lnSpc>
                <a:spcBef>
                  <a:spcPct val="0"/>
                </a:spcBef>
                <a:spcAft>
                  <a:spcPct val="35000"/>
                </a:spcAft>
                <a:buClrTx/>
                <a:buSzTx/>
                <a:buFontTx/>
                <a:buNone/>
                <a:tabLst/>
                <a:defRPr/>
              </a:pPr>
              <a:endParaRPr kumimoji="0" lang="en-US" sz="35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49" name="Picture 48">
              <a:extLst>
                <a:ext uri="{FF2B5EF4-FFF2-40B4-BE49-F238E27FC236}">
                  <a16:creationId xmlns:a16="http://schemas.microsoft.com/office/drawing/2014/main" id="{7C44CD2A-198D-ECDE-94A3-6E0387FAB8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sp>
        <p:nvSpPr>
          <p:cNvPr id="2" name="Freeform: Shape 1">
            <a:extLst>
              <a:ext uri="{FF2B5EF4-FFF2-40B4-BE49-F238E27FC236}">
                <a16:creationId xmlns:a16="http://schemas.microsoft.com/office/drawing/2014/main" id="{03EBAB34-9A24-22C8-9DC3-ECB3CD9A2F84}"/>
              </a:ext>
            </a:extLst>
          </p:cNvPr>
          <p:cNvSpPr/>
          <p:nvPr/>
        </p:nvSpPr>
        <p:spPr>
          <a:xfrm rot="16200000">
            <a:off x="5500227" y="8659503"/>
            <a:ext cx="1159543" cy="32003"/>
          </a:xfrm>
          <a:custGeom>
            <a:avLst/>
            <a:gdLst>
              <a:gd name="csX0" fmla="*/ 0 w 1159543"/>
              <a:gd name="csY0" fmla="*/ 16001 h 32003"/>
              <a:gd name="csX1" fmla="*/ 1159543 w 1159543"/>
              <a:gd name="csY1" fmla="*/ 16001 h 32003"/>
            </a:gdLst>
            <a:ahLst/>
            <a:cxnLst>
              <a:cxn ang="0">
                <a:pos x="csX0" y="csY0"/>
              </a:cxn>
              <a:cxn ang="0">
                <a:pos x="csX1" y="csY1"/>
              </a:cxn>
            </a:cxnLst>
            <a:rect l="l" t="t" r="r" b="b"/>
            <a:pathLst>
              <a:path w="1159543" h="32003">
                <a:moveTo>
                  <a:pt x="0" y="16001"/>
                </a:moveTo>
                <a:lnTo>
                  <a:pt x="1159543"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63482" tIns="-12986" rIns="563483" bIns="-1298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4" name="Freeform: Shape 3">
            <a:extLst>
              <a:ext uri="{FF2B5EF4-FFF2-40B4-BE49-F238E27FC236}">
                <a16:creationId xmlns:a16="http://schemas.microsoft.com/office/drawing/2014/main" id="{AFEC1E95-DDD6-0F3E-57DA-548D49D4A3CF}"/>
              </a:ext>
            </a:extLst>
          </p:cNvPr>
          <p:cNvSpPr/>
          <p:nvPr/>
        </p:nvSpPr>
        <p:spPr>
          <a:xfrm rot="20097339">
            <a:off x="6765445" y="9215479"/>
            <a:ext cx="1876122" cy="32003"/>
          </a:xfrm>
          <a:custGeom>
            <a:avLst/>
            <a:gdLst>
              <a:gd name="csX0" fmla="*/ 0 w 1876122"/>
              <a:gd name="csY0" fmla="*/ 16001 h 32003"/>
              <a:gd name="csX1" fmla="*/ 1876122 w 1876122"/>
              <a:gd name="csY1" fmla="*/ 16001 h 32003"/>
            </a:gdLst>
            <a:ahLst/>
            <a:cxnLst>
              <a:cxn ang="0">
                <a:pos x="csX0" y="csY0"/>
              </a:cxn>
              <a:cxn ang="0">
                <a:pos x="csX1" y="csY1"/>
              </a:cxn>
            </a:cxnLst>
            <a:rect l="l" t="t" r="r" b="b"/>
            <a:pathLst>
              <a:path w="1876122" h="32003">
                <a:moveTo>
                  <a:pt x="0" y="16001"/>
                </a:moveTo>
                <a:lnTo>
                  <a:pt x="1876122"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03857" tIns="-30902" rIns="903858" bIns="-30902"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7" name="Freeform: Shape 6">
            <a:extLst>
              <a:ext uri="{FF2B5EF4-FFF2-40B4-BE49-F238E27FC236}">
                <a16:creationId xmlns:a16="http://schemas.microsoft.com/office/drawing/2014/main" id="{E095CB19-D353-2EA4-BF12-B905F0998F95}"/>
              </a:ext>
            </a:extLst>
          </p:cNvPr>
          <p:cNvSpPr/>
          <p:nvPr/>
        </p:nvSpPr>
        <p:spPr>
          <a:xfrm rot="1308099">
            <a:off x="6803599" y="10519721"/>
            <a:ext cx="1845960" cy="32003"/>
          </a:xfrm>
          <a:custGeom>
            <a:avLst/>
            <a:gdLst>
              <a:gd name="csX0" fmla="*/ 0 w 1845960"/>
              <a:gd name="csY0" fmla="*/ 16001 h 32003"/>
              <a:gd name="csX1" fmla="*/ 1845960 w 1845960"/>
              <a:gd name="csY1" fmla="*/ 16001 h 32003"/>
            </a:gdLst>
            <a:ahLst/>
            <a:cxnLst>
              <a:cxn ang="0">
                <a:pos x="csX0" y="csY0"/>
              </a:cxn>
              <a:cxn ang="0">
                <a:pos x="csX1" y="csY1"/>
              </a:cxn>
            </a:cxnLst>
            <a:rect l="l" t="t" r="r" b="b"/>
            <a:pathLst>
              <a:path w="1845960" h="32003">
                <a:moveTo>
                  <a:pt x="0" y="16001"/>
                </a:moveTo>
                <a:lnTo>
                  <a:pt x="1845960"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89532" tIns="-30148" rIns="889529" bIns="-30148"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8" name="Freeform: Shape 7">
            <a:extLst>
              <a:ext uri="{FF2B5EF4-FFF2-40B4-BE49-F238E27FC236}">
                <a16:creationId xmlns:a16="http://schemas.microsoft.com/office/drawing/2014/main" id="{CA1225DB-1B94-1717-E343-0B43F1DF1692}"/>
              </a:ext>
            </a:extLst>
          </p:cNvPr>
          <p:cNvSpPr/>
          <p:nvPr/>
        </p:nvSpPr>
        <p:spPr>
          <a:xfrm rot="16271076">
            <a:off x="5550701" y="11254868"/>
            <a:ext cx="1263662" cy="32004"/>
          </a:xfrm>
          <a:custGeom>
            <a:avLst/>
            <a:gdLst>
              <a:gd name="csX0" fmla="*/ 0 w 1263661"/>
              <a:gd name="csY0" fmla="*/ 16001 h 32003"/>
              <a:gd name="csX1" fmla="*/ 1263661 w 1263661"/>
              <a:gd name="csY1" fmla="*/ 16001 h 32003"/>
            </a:gdLst>
            <a:ahLst/>
            <a:cxnLst>
              <a:cxn ang="0">
                <a:pos x="csX0" y="csY0"/>
              </a:cxn>
              <a:cxn ang="0">
                <a:pos x="csX1" y="csY1"/>
              </a:cxn>
            </a:cxnLst>
            <a:rect l="l" t="t" r="r" b="b"/>
            <a:pathLst>
              <a:path w="1263661" h="32003">
                <a:moveTo>
                  <a:pt x="1263661"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12938" tIns="-15590" rIns="612940" bIns="-15590"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0" name="Freeform: Shape 9">
            <a:extLst>
              <a:ext uri="{FF2B5EF4-FFF2-40B4-BE49-F238E27FC236}">
                <a16:creationId xmlns:a16="http://schemas.microsoft.com/office/drawing/2014/main" id="{59A973F7-F75B-5FE6-1B0E-797D993C25BE}"/>
              </a:ext>
            </a:extLst>
          </p:cNvPr>
          <p:cNvSpPr/>
          <p:nvPr/>
        </p:nvSpPr>
        <p:spPr>
          <a:xfrm rot="20104994">
            <a:off x="3206330" y="10733752"/>
            <a:ext cx="2475100" cy="32004"/>
          </a:xfrm>
          <a:custGeom>
            <a:avLst/>
            <a:gdLst>
              <a:gd name="csX0" fmla="*/ 0 w 2475100"/>
              <a:gd name="csY0" fmla="*/ 16001 h 32003"/>
              <a:gd name="csX1" fmla="*/ 2475100 w 2475100"/>
              <a:gd name="csY1" fmla="*/ 16001 h 32003"/>
            </a:gdLst>
            <a:ahLst/>
            <a:cxnLst>
              <a:cxn ang="0">
                <a:pos x="csX0" y="csY0"/>
              </a:cxn>
              <a:cxn ang="0">
                <a:pos x="csX1" y="csY1"/>
              </a:cxn>
            </a:cxnLst>
            <a:rect l="l" t="t" r="r" b="b"/>
            <a:pathLst>
              <a:path w="2475100" h="32003">
                <a:moveTo>
                  <a:pt x="2475100"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88372" tIns="-45874" rIns="1188372" bIns="-45878" numCol="1" spcCol="1270" anchor="ctr" anchorCtr="0">
            <a:noAutofit/>
          </a:bodyPr>
          <a:lstStyle/>
          <a:p>
            <a:pPr marL="0" lvl="0" indent="0" algn="ctr" defTabSz="355600">
              <a:lnSpc>
                <a:spcPct val="90000"/>
              </a:lnSpc>
              <a:spcBef>
                <a:spcPct val="0"/>
              </a:spcBef>
              <a:spcAft>
                <a:spcPct val="35000"/>
              </a:spcAft>
              <a:buNone/>
            </a:pPr>
            <a:endParaRPr lang="en-US" sz="800" kern="1200"/>
          </a:p>
        </p:txBody>
      </p:sp>
      <p:sp>
        <p:nvSpPr>
          <p:cNvPr id="11" name="Freeform: Shape 10">
            <a:extLst>
              <a:ext uri="{FF2B5EF4-FFF2-40B4-BE49-F238E27FC236}">
                <a16:creationId xmlns:a16="http://schemas.microsoft.com/office/drawing/2014/main" id="{F7DF9D46-2F85-6632-FB7A-AE185458C75A}"/>
              </a:ext>
            </a:extLst>
          </p:cNvPr>
          <p:cNvSpPr/>
          <p:nvPr/>
        </p:nvSpPr>
        <p:spPr>
          <a:xfrm rot="1780127">
            <a:off x="3854653" y="9101215"/>
            <a:ext cx="1860544" cy="32004"/>
          </a:xfrm>
          <a:custGeom>
            <a:avLst/>
            <a:gdLst>
              <a:gd name="csX0" fmla="*/ 0 w 1860544"/>
              <a:gd name="csY0" fmla="*/ 16001 h 32003"/>
              <a:gd name="csX1" fmla="*/ 1860544 w 1860544"/>
              <a:gd name="csY1" fmla="*/ 16001 h 32003"/>
            </a:gdLst>
            <a:ahLst/>
            <a:cxnLst>
              <a:cxn ang="0">
                <a:pos x="csX0" y="csY0"/>
              </a:cxn>
              <a:cxn ang="0">
                <a:pos x="csX1" y="csY1"/>
              </a:cxn>
            </a:cxnLst>
            <a:rect l="l" t="t" r="r" b="b"/>
            <a:pathLst>
              <a:path w="1860544" h="32003">
                <a:moveTo>
                  <a:pt x="1860544"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96458" tIns="-30511" rIns="896458" bIns="-30513" numCol="1" spcCol="1270" anchor="ctr" anchorCtr="0">
            <a:noAutofit/>
          </a:bodyPr>
          <a:lstStyle/>
          <a:p>
            <a:pPr marL="0" lvl="0" indent="0" algn="ctr" defTabSz="266700">
              <a:lnSpc>
                <a:spcPct val="90000"/>
              </a:lnSpc>
              <a:spcBef>
                <a:spcPct val="0"/>
              </a:spcBef>
              <a:spcAft>
                <a:spcPct val="35000"/>
              </a:spcAft>
              <a:buNone/>
            </a:pPr>
            <a:endParaRPr lang="en-US" sz="600" kern="1200"/>
          </a:p>
        </p:txBody>
      </p:sp>
      <p:grpSp>
        <p:nvGrpSpPr>
          <p:cNvPr id="27" name="Group 26">
            <a:extLst>
              <a:ext uri="{FF2B5EF4-FFF2-40B4-BE49-F238E27FC236}">
                <a16:creationId xmlns:a16="http://schemas.microsoft.com/office/drawing/2014/main" id="{08CE269F-AD49-1932-74B8-4627ADF59FA7}"/>
              </a:ext>
            </a:extLst>
          </p:cNvPr>
          <p:cNvGrpSpPr/>
          <p:nvPr/>
        </p:nvGrpSpPr>
        <p:grpSpPr>
          <a:xfrm>
            <a:off x="1737623" y="10790467"/>
            <a:ext cx="1661209" cy="1661209"/>
            <a:chOff x="1623347" y="4201891"/>
            <a:chExt cx="1661209" cy="1661209"/>
          </a:xfrm>
        </p:grpSpPr>
        <p:sp>
          <p:nvSpPr>
            <p:cNvPr id="29" name="Freeform: Shape 28">
              <a:extLst>
                <a:ext uri="{FF2B5EF4-FFF2-40B4-BE49-F238E27FC236}">
                  <a16:creationId xmlns:a16="http://schemas.microsoft.com/office/drawing/2014/main" id="{9862939E-DE80-D6A0-947C-901B8E24E942}"/>
                </a:ext>
              </a:extLst>
            </p:cNvPr>
            <p:cNvSpPr/>
            <p:nvPr/>
          </p:nvSpPr>
          <p:spPr>
            <a:xfrm>
              <a:off x="1623347" y="4201891"/>
              <a:ext cx="1661209" cy="1661209"/>
            </a:xfrm>
            <a:custGeom>
              <a:avLst/>
              <a:gdLst>
                <a:gd name="csX0" fmla="*/ 0 w 1661209"/>
                <a:gd name="csY0" fmla="*/ 830605 h 1661209"/>
                <a:gd name="csX1" fmla="*/ 830605 w 1661209"/>
                <a:gd name="csY1" fmla="*/ 0 h 1661209"/>
                <a:gd name="csX2" fmla="*/ 1661210 w 1661209"/>
                <a:gd name="csY2" fmla="*/ 830605 h 1661209"/>
                <a:gd name="csX3" fmla="*/ 830605 w 1661209"/>
                <a:gd name="csY3" fmla="*/ 1661210 h 1661209"/>
                <a:gd name="csX4" fmla="*/ 0 w 1661209"/>
                <a:gd name="csY4" fmla="*/ 830605 h 1661209"/>
              </a:gdLst>
              <a:ahLst/>
              <a:cxnLst>
                <a:cxn ang="0">
                  <a:pos x="csX0" y="csY0"/>
                </a:cxn>
                <a:cxn ang="0">
                  <a:pos x="csX1" y="csY1"/>
                </a:cxn>
                <a:cxn ang="0">
                  <a:pos x="csX2" y="csY2"/>
                </a:cxn>
                <a:cxn ang="0">
                  <a:pos x="csX3" y="csY3"/>
                </a:cxn>
                <a:cxn ang="0">
                  <a:pos x="csX4" y="csY4"/>
                </a:cxn>
              </a:cxnLst>
              <a:rect l="l" t="t" r="r" b="b"/>
              <a:pathLst>
                <a:path w="1661209" h="1661209">
                  <a:moveTo>
                    <a:pt x="0" y="830605"/>
                  </a:moveTo>
                  <a:cubicBezTo>
                    <a:pt x="0" y="371875"/>
                    <a:pt x="371875" y="0"/>
                    <a:pt x="830605" y="0"/>
                  </a:cubicBezTo>
                  <a:cubicBezTo>
                    <a:pt x="1289335" y="0"/>
                    <a:pt x="1661210" y="371875"/>
                    <a:pt x="1661210" y="830605"/>
                  </a:cubicBezTo>
                  <a:cubicBezTo>
                    <a:pt x="1661210" y="1289335"/>
                    <a:pt x="1289335" y="1661210"/>
                    <a:pt x="830605" y="1661210"/>
                  </a:cubicBezTo>
                  <a:cubicBezTo>
                    <a:pt x="371875" y="1661210"/>
                    <a:pt x="0" y="1289335"/>
                    <a:pt x="0" y="83060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553" tIns="284553" rIns="284553" bIns="284553"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30" name="Picture 29" descr="Explore Tata Consultancy Services Ltd ESG score, report and breaking news">
              <a:extLst>
                <a:ext uri="{FF2B5EF4-FFF2-40B4-BE49-F238E27FC236}">
                  <a16:creationId xmlns:a16="http://schemas.microsoft.com/office/drawing/2014/main" id="{44DE30F2-84A0-5D53-9EB8-F127E016DA89}"/>
                </a:ext>
              </a:extLst>
            </p:cNvPr>
            <p:cNvPicPr>
              <a:picLocks noChangeAspect="1"/>
            </p:cNvPicPr>
            <p:nvPr/>
          </p:nvPicPr>
          <p:blipFill>
            <a:blip r:embed="rId7"/>
            <a:stretch>
              <a:fillRect/>
            </a:stretch>
          </p:blipFill>
          <p:spPr>
            <a:xfrm>
              <a:off x="1820089" y="4410060"/>
              <a:ext cx="1244869" cy="1244869"/>
            </a:xfrm>
            <a:prstGeom prst="rect">
              <a:avLst/>
            </a:prstGeom>
          </p:spPr>
        </p:pic>
      </p:grpSp>
      <p:grpSp>
        <p:nvGrpSpPr>
          <p:cNvPr id="44" name="Group 43">
            <a:extLst>
              <a:ext uri="{FF2B5EF4-FFF2-40B4-BE49-F238E27FC236}">
                <a16:creationId xmlns:a16="http://schemas.microsoft.com/office/drawing/2014/main" id="{B18686A8-A56B-02BA-4958-4A409B3A79A3}"/>
              </a:ext>
            </a:extLst>
          </p:cNvPr>
          <p:cNvGrpSpPr/>
          <p:nvPr/>
        </p:nvGrpSpPr>
        <p:grpSpPr>
          <a:xfrm>
            <a:off x="8476178" y="10415454"/>
            <a:ext cx="1527966" cy="1473288"/>
            <a:chOff x="8361902" y="3826878"/>
            <a:chExt cx="1527966" cy="1473288"/>
          </a:xfrm>
        </p:grpSpPr>
        <p:sp>
          <p:nvSpPr>
            <p:cNvPr id="45" name="Freeform: Shape 44">
              <a:extLst>
                <a:ext uri="{FF2B5EF4-FFF2-40B4-BE49-F238E27FC236}">
                  <a16:creationId xmlns:a16="http://schemas.microsoft.com/office/drawing/2014/main" id="{ECEDF5A9-9E51-76EA-90EF-59BCB8F23E33}"/>
                </a:ext>
              </a:extLst>
            </p:cNvPr>
            <p:cNvSpPr/>
            <p:nvPr/>
          </p:nvSpPr>
          <p:spPr>
            <a:xfrm>
              <a:off x="8416580" y="3826878"/>
              <a:ext cx="1473288" cy="1473288"/>
            </a:xfrm>
            <a:custGeom>
              <a:avLst/>
              <a:gdLst>
                <a:gd name="csX0" fmla="*/ 0 w 1473288"/>
                <a:gd name="csY0" fmla="*/ 736644 h 1473288"/>
                <a:gd name="csX1" fmla="*/ 736644 w 1473288"/>
                <a:gd name="csY1" fmla="*/ 0 h 1473288"/>
                <a:gd name="csX2" fmla="*/ 1473288 w 1473288"/>
                <a:gd name="csY2" fmla="*/ 736644 h 1473288"/>
                <a:gd name="csX3" fmla="*/ 736644 w 1473288"/>
                <a:gd name="csY3" fmla="*/ 1473288 h 1473288"/>
                <a:gd name="csX4" fmla="*/ 0 w 1473288"/>
                <a:gd name="csY4" fmla="*/ 736644 h 1473288"/>
              </a:gdLst>
              <a:ahLst/>
              <a:cxnLst>
                <a:cxn ang="0">
                  <a:pos x="csX0" y="csY0"/>
                </a:cxn>
                <a:cxn ang="0">
                  <a:pos x="csX1" y="csY1"/>
                </a:cxn>
                <a:cxn ang="0">
                  <a:pos x="csX2" y="csY2"/>
                </a:cxn>
                <a:cxn ang="0">
                  <a:pos x="csX3" y="csY3"/>
                </a:cxn>
                <a:cxn ang="0">
                  <a:pos x="csX4" y="csY4"/>
                </a:cxn>
              </a:cxnLst>
              <a:rect l="l" t="t" r="r" b="b"/>
              <a:pathLst>
                <a:path w="1473288" h="1473288">
                  <a:moveTo>
                    <a:pt x="0" y="736644"/>
                  </a:moveTo>
                  <a:cubicBezTo>
                    <a:pt x="0" y="329807"/>
                    <a:pt x="329807" y="0"/>
                    <a:pt x="736644" y="0"/>
                  </a:cubicBezTo>
                  <a:cubicBezTo>
                    <a:pt x="1143481" y="0"/>
                    <a:pt x="1473288" y="329807"/>
                    <a:pt x="1473288" y="736644"/>
                  </a:cubicBezTo>
                  <a:cubicBezTo>
                    <a:pt x="1473288" y="1143481"/>
                    <a:pt x="1143481" y="1473288"/>
                    <a:pt x="736644" y="1473288"/>
                  </a:cubicBezTo>
                  <a:cubicBezTo>
                    <a:pt x="329807" y="1473288"/>
                    <a:pt x="0" y="1143481"/>
                    <a:pt x="0" y="736644"/>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348" tIns="237348" rIns="237348" bIns="237348" numCol="1" spcCol="1270" anchor="ctr" anchorCtr="0">
              <a:noAutofit/>
            </a:bodyPr>
            <a:lstStyle/>
            <a:p>
              <a:pPr marL="0" lvl="0" indent="0" algn="ctr" defTabSz="1511300">
                <a:lnSpc>
                  <a:spcPct val="90000"/>
                </a:lnSpc>
                <a:spcBef>
                  <a:spcPct val="0"/>
                </a:spcBef>
                <a:spcAft>
                  <a:spcPct val="35000"/>
                </a:spcAft>
                <a:buNone/>
              </a:pPr>
              <a:endParaRPr lang="en-US" sz="3400" kern="1200" dirty="0"/>
            </a:p>
          </p:txBody>
        </p:sp>
        <p:pic>
          <p:nvPicPr>
            <p:cNvPr id="46" name="Picture 45">
              <a:extLst>
                <a:ext uri="{FF2B5EF4-FFF2-40B4-BE49-F238E27FC236}">
                  <a16:creationId xmlns:a16="http://schemas.microsoft.com/office/drawing/2014/main" id="{1A57954A-6CF5-D0CF-DFE1-C9EC2C5A49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1902" y="3958018"/>
              <a:ext cx="1526983" cy="1236857"/>
            </a:xfrm>
            <a:prstGeom prst="rect">
              <a:avLst/>
            </a:prstGeom>
          </p:spPr>
        </p:pic>
      </p:grpSp>
      <p:grpSp>
        <p:nvGrpSpPr>
          <p:cNvPr id="50" name="Group 49">
            <a:extLst>
              <a:ext uri="{FF2B5EF4-FFF2-40B4-BE49-F238E27FC236}">
                <a16:creationId xmlns:a16="http://schemas.microsoft.com/office/drawing/2014/main" id="{8E93B7BB-BB93-41AD-5B6B-14FE24134D73}"/>
              </a:ext>
            </a:extLst>
          </p:cNvPr>
          <p:cNvGrpSpPr/>
          <p:nvPr/>
        </p:nvGrpSpPr>
        <p:grpSpPr>
          <a:xfrm>
            <a:off x="5381421" y="11902402"/>
            <a:ext cx="1626508" cy="1544173"/>
            <a:chOff x="5267145" y="5313826"/>
            <a:chExt cx="1626508" cy="1544173"/>
          </a:xfrm>
        </p:grpSpPr>
        <p:sp>
          <p:nvSpPr>
            <p:cNvPr id="51" name="Freeform: Shape 50">
              <a:extLst>
                <a:ext uri="{FF2B5EF4-FFF2-40B4-BE49-F238E27FC236}">
                  <a16:creationId xmlns:a16="http://schemas.microsoft.com/office/drawing/2014/main" id="{5F291987-0271-6BED-249D-3AC4AE7C1A17}"/>
                </a:ext>
              </a:extLst>
            </p:cNvPr>
            <p:cNvSpPr/>
            <p:nvPr/>
          </p:nvSpPr>
          <p:spPr>
            <a:xfrm>
              <a:off x="5267145" y="5313826"/>
              <a:ext cx="1544173" cy="1544173"/>
            </a:xfrm>
            <a:custGeom>
              <a:avLst/>
              <a:gdLst>
                <a:gd name="csX0" fmla="*/ 0 w 1544173"/>
                <a:gd name="csY0" fmla="*/ 772087 h 1544173"/>
                <a:gd name="csX1" fmla="*/ 772087 w 1544173"/>
                <a:gd name="csY1" fmla="*/ 0 h 1544173"/>
                <a:gd name="csX2" fmla="*/ 1544174 w 1544173"/>
                <a:gd name="csY2" fmla="*/ 772087 h 1544173"/>
                <a:gd name="csX3" fmla="*/ 772087 w 1544173"/>
                <a:gd name="csY3" fmla="*/ 1544174 h 1544173"/>
                <a:gd name="csX4" fmla="*/ 0 w 1544173"/>
                <a:gd name="csY4" fmla="*/ 772087 h 1544173"/>
              </a:gdLst>
              <a:ahLst/>
              <a:cxnLst>
                <a:cxn ang="0">
                  <a:pos x="csX0" y="csY0"/>
                </a:cxn>
                <a:cxn ang="0">
                  <a:pos x="csX1" y="csY1"/>
                </a:cxn>
                <a:cxn ang="0">
                  <a:pos x="csX2" y="csY2"/>
                </a:cxn>
                <a:cxn ang="0">
                  <a:pos x="csX3" y="csY3"/>
                </a:cxn>
                <a:cxn ang="0">
                  <a:pos x="csX4" y="csY4"/>
                </a:cxn>
              </a:cxnLst>
              <a:rect l="l" t="t" r="r" b="b"/>
              <a:pathLst>
                <a:path w="1544173" h="1544173">
                  <a:moveTo>
                    <a:pt x="0" y="772087"/>
                  </a:moveTo>
                  <a:cubicBezTo>
                    <a:pt x="0" y="345675"/>
                    <a:pt x="345675" y="0"/>
                    <a:pt x="772087" y="0"/>
                  </a:cubicBezTo>
                  <a:cubicBezTo>
                    <a:pt x="1198499" y="0"/>
                    <a:pt x="1544174" y="345675"/>
                    <a:pt x="1544174" y="772087"/>
                  </a:cubicBezTo>
                  <a:cubicBezTo>
                    <a:pt x="1544174" y="1198499"/>
                    <a:pt x="1198499" y="1544174"/>
                    <a:pt x="772087" y="1544174"/>
                  </a:cubicBezTo>
                  <a:cubicBezTo>
                    <a:pt x="345675" y="1544174"/>
                    <a:pt x="0" y="1198499"/>
                    <a:pt x="0" y="772087"/>
                  </a:cubicBez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414" tIns="267414" rIns="267414" bIns="267414"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2" name="Picture 51">
              <a:extLst>
                <a:ext uri="{FF2B5EF4-FFF2-40B4-BE49-F238E27FC236}">
                  <a16:creationId xmlns:a16="http://schemas.microsoft.com/office/drawing/2014/main" id="{EA861618-3B20-C2BD-95CD-4BF17462CFBA}"/>
                </a:ext>
              </a:extLst>
            </p:cNvPr>
            <p:cNvPicPr>
              <a:picLocks noChangeAspect="1"/>
            </p:cNvPicPr>
            <p:nvPr/>
          </p:nvPicPr>
          <p:blipFill>
            <a:blip r:embed="rId9">
              <a:extLst>
                <a:ext uri="{28A0092B-C50C-407E-A947-70E740481C1C}">
                  <a14:useLocalDpi xmlns:a14="http://schemas.microsoft.com/office/drawing/2010/main" val="0"/>
                </a:ext>
              </a:extLst>
            </a:blip>
            <a:srcRect l="-3821" t="31061" b="21983"/>
            <a:stretch>
              <a:fillRect/>
            </a:stretch>
          </p:blipFill>
          <p:spPr>
            <a:xfrm>
              <a:off x="5327744" y="5520378"/>
              <a:ext cx="1316339" cy="570847"/>
            </a:xfrm>
            <a:prstGeom prst="rect">
              <a:avLst/>
            </a:prstGeom>
          </p:spPr>
        </p:pic>
        <p:pic>
          <p:nvPicPr>
            <p:cNvPr id="53" name="Picture 52">
              <a:extLst>
                <a:ext uri="{FF2B5EF4-FFF2-40B4-BE49-F238E27FC236}">
                  <a16:creationId xmlns:a16="http://schemas.microsoft.com/office/drawing/2014/main" id="{512F396D-4913-73D7-8ADC-6F7804A0132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27744" y="5890485"/>
              <a:ext cx="1565909" cy="795041"/>
            </a:xfrm>
            <a:prstGeom prst="rect">
              <a:avLst/>
            </a:prstGeom>
          </p:spPr>
        </p:pic>
      </p:grpSp>
      <p:grpSp>
        <p:nvGrpSpPr>
          <p:cNvPr id="54" name="Group 53">
            <a:extLst>
              <a:ext uri="{FF2B5EF4-FFF2-40B4-BE49-F238E27FC236}">
                <a16:creationId xmlns:a16="http://schemas.microsoft.com/office/drawing/2014/main" id="{4AE99364-A3BC-81A3-BDB4-37DD39325280}"/>
              </a:ext>
            </a:extLst>
          </p:cNvPr>
          <p:cNvGrpSpPr/>
          <p:nvPr/>
        </p:nvGrpSpPr>
        <p:grpSpPr>
          <a:xfrm>
            <a:off x="2630668" y="7580091"/>
            <a:ext cx="1440356" cy="1440356"/>
            <a:chOff x="2516392" y="991515"/>
            <a:chExt cx="1440356" cy="1440356"/>
          </a:xfrm>
        </p:grpSpPr>
        <p:grpSp>
          <p:nvGrpSpPr>
            <p:cNvPr id="55" name="Group 54">
              <a:extLst>
                <a:ext uri="{FF2B5EF4-FFF2-40B4-BE49-F238E27FC236}">
                  <a16:creationId xmlns:a16="http://schemas.microsoft.com/office/drawing/2014/main" id="{7D90E0C4-83F8-B613-B3E4-54E78ACDCF27}"/>
                </a:ext>
              </a:extLst>
            </p:cNvPr>
            <p:cNvGrpSpPr/>
            <p:nvPr/>
          </p:nvGrpSpPr>
          <p:grpSpPr>
            <a:xfrm>
              <a:off x="2516392" y="991515"/>
              <a:ext cx="1440356" cy="1440356"/>
              <a:chOff x="2516392" y="991515"/>
              <a:chExt cx="1440356" cy="1440356"/>
            </a:xfrm>
          </p:grpSpPr>
          <p:sp>
            <p:nvSpPr>
              <p:cNvPr id="57" name="Freeform: Shape 56">
                <a:extLst>
                  <a:ext uri="{FF2B5EF4-FFF2-40B4-BE49-F238E27FC236}">
                    <a16:creationId xmlns:a16="http://schemas.microsoft.com/office/drawing/2014/main" id="{4A0653E7-F850-8A81-9E2E-131891D55D6A}"/>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8" name="Picture 57">
                <a:extLst>
                  <a:ext uri="{FF2B5EF4-FFF2-40B4-BE49-F238E27FC236}">
                    <a16:creationId xmlns:a16="http://schemas.microsoft.com/office/drawing/2014/main" id="{E11AABD9-A8C9-6C99-40AA-54FCBD76F4D8}"/>
                  </a:ext>
                </a:extLst>
              </p:cNvPr>
              <p:cNvPicPr>
                <a:picLocks noChangeAspect="1"/>
              </p:cNvPicPr>
              <p:nvPr/>
            </p:nvPicPr>
            <p:blipFill>
              <a:blip r:embed="rId5">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sp>
          <p:nvSpPr>
            <p:cNvPr id="56" name="Oval 55">
              <a:extLst>
                <a:ext uri="{FF2B5EF4-FFF2-40B4-BE49-F238E27FC236}">
                  <a16:creationId xmlns:a16="http://schemas.microsoft.com/office/drawing/2014/main" id="{C5676929-A478-9D1E-F616-A3E9ACE01218}"/>
                </a:ext>
              </a:extLst>
            </p:cNvPr>
            <p:cNvSpPr/>
            <p:nvPr/>
          </p:nvSpPr>
          <p:spPr>
            <a:xfrm>
              <a:off x="3634468" y="1126809"/>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3B916F57-6461-53DD-D590-3A4A6B464DEF}"/>
              </a:ext>
            </a:extLst>
          </p:cNvPr>
          <p:cNvGrpSpPr/>
          <p:nvPr/>
        </p:nvGrpSpPr>
        <p:grpSpPr>
          <a:xfrm>
            <a:off x="8481607" y="7747965"/>
            <a:ext cx="1526594" cy="1526594"/>
            <a:chOff x="8367331" y="1159389"/>
            <a:chExt cx="1526594" cy="1526594"/>
          </a:xfrm>
        </p:grpSpPr>
        <p:grpSp>
          <p:nvGrpSpPr>
            <p:cNvPr id="60" name="Group 59">
              <a:extLst>
                <a:ext uri="{FF2B5EF4-FFF2-40B4-BE49-F238E27FC236}">
                  <a16:creationId xmlns:a16="http://schemas.microsoft.com/office/drawing/2014/main" id="{6FA95671-5114-4969-8354-D59058A73D8D}"/>
                </a:ext>
              </a:extLst>
            </p:cNvPr>
            <p:cNvGrpSpPr/>
            <p:nvPr/>
          </p:nvGrpSpPr>
          <p:grpSpPr>
            <a:xfrm>
              <a:off x="8367331" y="1159389"/>
              <a:ext cx="1526594" cy="1526594"/>
              <a:chOff x="8367331" y="1159389"/>
              <a:chExt cx="1526594" cy="1526594"/>
            </a:xfrm>
          </p:grpSpPr>
          <p:sp>
            <p:nvSpPr>
              <p:cNvPr id="62" name="Freeform: Shape 61">
                <a:extLst>
                  <a:ext uri="{FF2B5EF4-FFF2-40B4-BE49-F238E27FC236}">
                    <a16:creationId xmlns:a16="http://schemas.microsoft.com/office/drawing/2014/main" id="{40A183C4-D9DC-B6C7-691F-D9CC5FAC4B8B}"/>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63" name="Picture 62">
                <a:extLst>
                  <a:ext uri="{FF2B5EF4-FFF2-40B4-BE49-F238E27FC236}">
                    <a16:creationId xmlns:a16="http://schemas.microsoft.com/office/drawing/2014/main" id="{4D6567E8-A0AD-DBC8-F41B-203667BAFB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sp>
          <p:nvSpPr>
            <p:cNvPr id="61" name="Oval 60">
              <a:extLst>
                <a:ext uri="{FF2B5EF4-FFF2-40B4-BE49-F238E27FC236}">
                  <a16:creationId xmlns:a16="http://schemas.microsoft.com/office/drawing/2014/main" id="{44939F59-48B9-C98D-8DC1-9216013A6E12}"/>
                </a:ext>
              </a:extLst>
            </p:cNvPr>
            <p:cNvSpPr/>
            <p:nvPr/>
          </p:nvSpPr>
          <p:spPr>
            <a:xfrm>
              <a:off x="9652799" y="1334564"/>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37818BEB-872E-7EA8-1CF5-E119FA9D35CF}"/>
              </a:ext>
            </a:extLst>
          </p:cNvPr>
          <p:cNvGrpSpPr/>
          <p:nvPr/>
        </p:nvGrpSpPr>
        <p:grpSpPr>
          <a:xfrm>
            <a:off x="4686276" y="8493576"/>
            <a:ext cx="3048000" cy="3048000"/>
            <a:chOff x="4572000" y="1905000"/>
            <a:chExt cx="3048000" cy="3048000"/>
          </a:xfrm>
          <a:solidFill>
            <a:schemeClr val="accent5">
              <a:lumMod val="40000"/>
              <a:lumOff val="60000"/>
            </a:schemeClr>
          </a:solidFill>
        </p:grpSpPr>
        <p:sp>
          <p:nvSpPr>
            <p:cNvPr id="65" name="Oval 64">
              <a:extLst>
                <a:ext uri="{FF2B5EF4-FFF2-40B4-BE49-F238E27FC236}">
                  <a16:creationId xmlns:a16="http://schemas.microsoft.com/office/drawing/2014/main" id="{FDDFFE91-45EF-9045-9D31-9C6EE0921AC0}"/>
                </a:ext>
              </a:extLst>
            </p:cNvPr>
            <p:cNvSpPr/>
            <p:nvPr/>
          </p:nvSpPr>
          <p:spPr>
            <a:xfrm>
              <a:off x="4572000" y="1905000"/>
              <a:ext cx="3048000" cy="3048000"/>
            </a:xfrm>
            <a:prstGeom prst="ellipse">
              <a:avLst/>
            </a:prstGeom>
            <a:grp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descr="Tata Motors logo in transparent PNG and vectorized SVG formats">
              <a:extLst>
                <a:ext uri="{FF2B5EF4-FFF2-40B4-BE49-F238E27FC236}">
                  <a16:creationId xmlns:a16="http://schemas.microsoft.com/office/drawing/2014/main" id="{7855ED0A-A8B2-CCEC-37A1-67A361BED0E8}"/>
                </a:ext>
              </a:extLst>
            </p:cNvPr>
            <p:cNvPicPr>
              <a:picLocks noChangeAspect="1"/>
            </p:cNvPicPr>
            <p:nvPr/>
          </p:nvPicPr>
          <p:blipFill>
            <a:blip r:embed="rId11"/>
            <a:stretch>
              <a:fillRect/>
            </a:stretch>
          </p:blipFill>
          <p:spPr>
            <a:xfrm>
              <a:off x="4940050" y="2656114"/>
              <a:ext cx="2311900" cy="1545772"/>
            </a:xfrm>
            <a:prstGeom prst="rect">
              <a:avLst/>
            </a:prstGeom>
            <a:grpFill/>
          </p:spPr>
        </p:pic>
      </p:grpSp>
      <p:sp>
        <p:nvSpPr>
          <p:cNvPr id="67" name="TextBox 66">
            <a:hlinkClick r:id="rId12" action="ppaction://hlinksldjump"/>
            <a:extLst>
              <a:ext uri="{FF2B5EF4-FFF2-40B4-BE49-F238E27FC236}">
                <a16:creationId xmlns:a16="http://schemas.microsoft.com/office/drawing/2014/main" id="{BEAED630-B2AA-FE59-C09F-B426D18DC50F}"/>
              </a:ext>
            </a:extLst>
          </p:cNvPr>
          <p:cNvSpPr txBox="1"/>
          <p:nvPr/>
        </p:nvSpPr>
        <p:spPr>
          <a:xfrm>
            <a:off x="8676024" y="8030165"/>
            <a:ext cx="1285566" cy="730202"/>
          </a:xfrm>
          <a:prstGeom prst="rect">
            <a:avLst/>
          </a:prstGeom>
          <a:noFill/>
        </p:spPr>
        <p:txBody>
          <a:bodyPr wrap="square" rtlCol="0">
            <a:spAutoFit/>
          </a:bodyPr>
          <a:lstStyle/>
          <a:p>
            <a:endParaRPr lang="en-US" dirty="0"/>
          </a:p>
        </p:txBody>
      </p:sp>
      <p:sp>
        <p:nvSpPr>
          <p:cNvPr id="68" name="TextBox 67">
            <a:hlinkClick r:id="rId13" action="ppaction://hlinksldjump"/>
            <a:extLst>
              <a:ext uri="{FF2B5EF4-FFF2-40B4-BE49-F238E27FC236}">
                <a16:creationId xmlns:a16="http://schemas.microsoft.com/office/drawing/2014/main" id="{9C536CCA-3255-2D80-B584-CECADB648908}"/>
              </a:ext>
            </a:extLst>
          </p:cNvPr>
          <p:cNvSpPr txBox="1"/>
          <p:nvPr/>
        </p:nvSpPr>
        <p:spPr>
          <a:xfrm>
            <a:off x="2716223" y="7911067"/>
            <a:ext cx="1285566" cy="954107"/>
          </a:xfrm>
          <a:prstGeom prst="rect">
            <a:avLst/>
          </a:prstGeom>
          <a:noFill/>
        </p:spPr>
        <p:txBody>
          <a:bodyPr wrap="square" rtlCol="0">
            <a:spAutoFit/>
          </a:bodyPr>
          <a:lstStyle/>
          <a:p>
            <a:pPr algn="ctr"/>
            <a:r>
              <a:rPr lang="en-US" sz="2800" dirty="0">
                <a:solidFill>
                  <a:schemeClr val="bg1">
                    <a:alpha val="0"/>
                  </a:schemeClr>
                </a:solidFill>
                <a:hlinkClick r:id="rId13" action="ppaction://hlinksldjump">
                  <a:extLst>
                    <a:ext uri="{A12FA001-AC4F-418D-AE19-62706E023703}">
                      <ahyp:hlinkClr xmlns:ahyp="http://schemas.microsoft.com/office/drawing/2018/hyperlinkcolor" val="tx"/>
                    </a:ext>
                  </a:extLst>
                </a:hlinkClick>
              </a:rPr>
              <a:t>Chemicals</a:t>
            </a:r>
            <a:r>
              <a:rPr lang="en-US" sz="2800" dirty="0">
                <a:solidFill>
                  <a:schemeClr val="bg1">
                    <a:alpha val="0"/>
                  </a:schemeClr>
                </a:solidFill>
              </a:rPr>
              <a:t>`</a:t>
            </a:r>
          </a:p>
        </p:txBody>
      </p:sp>
      <p:sp>
        <p:nvSpPr>
          <p:cNvPr id="69" name="TextBox 68">
            <a:hlinkClick r:id="rId12" action="ppaction://hlinksldjump"/>
            <a:extLst>
              <a:ext uri="{FF2B5EF4-FFF2-40B4-BE49-F238E27FC236}">
                <a16:creationId xmlns:a16="http://schemas.microsoft.com/office/drawing/2014/main" id="{6E1FF63C-0A26-4C74-89DC-1E5AD413A9A5}"/>
              </a:ext>
            </a:extLst>
          </p:cNvPr>
          <p:cNvSpPr txBox="1"/>
          <p:nvPr/>
        </p:nvSpPr>
        <p:spPr>
          <a:xfrm>
            <a:off x="8624717" y="8023745"/>
            <a:ext cx="1285566" cy="954107"/>
          </a:xfrm>
          <a:prstGeom prst="rect">
            <a:avLst/>
          </a:prstGeom>
          <a:noFill/>
        </p:spPr>
        <p:txBody>
          <a:bodyPr wrap="square" rtlCol="0">
            <a:spAutoFit/>
          </a:bodyPr>
          <a:lstStyle/>
          <a:p>
            <a:pPr algn="ctr"/>
            <a:r>
              <a:rPr lang="en-US" sz="2800" dirty="0">
                <a:solidFill>
                  <a:schemeClr val="tx1">
                    <a:alpha val="0"/>
                  </a:schemeClr>
                </a:solidFill>
                <a:hlinkClick r:id="rId12"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sp>
        <p:nvSpPr>
          <p:cNvPr id="70" name="TextBox 69">
            <a:hlinkClick r:id="rId14" action="ppaction://hlinksldjump"/>
            <a:extLst>
              <a:ext uri="{FF2B5EF4-FFF2-40B4-BE49-F238E27FC236}">
                <a16:creationId xmlns:a16="http://schemas.microsoft.com/office/drawing/2014/main" id="{9164DC2F-7FCA-4B3B-85E7-5E8629A61517}"/>
              </a:ext>
            </a:extLst>
          </p:cNvPr>
          <p:cNvSpPr txBox="1"/>
          <p:nvPr/>
        </p:nvSpPr>
        <p:spPr>
          <a:xfrm>
            <a:off x="5717061" y="7149937"/>
            <a:ext cx="1285566" cy="954107"/>
          </a:xfrm>
          <a:prstGeom prst="rect">
            <a:avLst/>
          </a:prstGeom>
          <a:noFill/>
        </p:spPr>
        <p:txBody>
          <a:bodyPr wrap="square" rtlCol="0">
            <a:spAutoFit/>
          </a:bodyPr>
          <a:lstStyle/>
          <a:p>
            <a:pPr algn="ctr"/>
            <a:r>
              <a:rPr lang="en-US" sz="2800" dirty="0">
                <a:solidFill>
                  <a:schemeClr val="tx1">
                    <a:alpha val="0"/>
                  </a:schemeClr>
                </a:solidFill>
                <a:hlinkClick r:id="rId14"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grpSp>
        <p:nvGrpSpPr>
          <p:cNvPr id="71" name="Group 70">
            <a:extLst>
              <a:ext uri="{FF2B5EF4-FFF2-40B4-BE49-F238E27FC236}">
                <a16:creationId xmlns:a16="http://schemas.microsoft.com/office/drawing/2014/main" id="{C361E5AD-9728-09BB-8F3C-FB1C44D83E58}"/>
              </a:ext>
            </a:extLst>
          </p:cNvPr>
          <p:cNvGrpSpPr/>
          <p:nvPr/>
        </p:nvGrpSpPr>
        <p:grpSpPr>
          <a:xfrm>
            <a:off x="5276944" y="-1906535"/>
            <a:ext cx="1499025" cy="1499025"/>
            <a:chOff x="5216209" y="23865"/>
            <a:chExt cx="1499025" cy="1499025"/>
          </a:xfrm>
        </p:grpSpPr>
        <p:grpSp>
          <p:nvGrpSpPr>
            <p:cNvPr id="72" name="Group 71">
              <a:extLst>
                <a:ext uri="{FF2B5EF4-FFF2-40B4-BE49-F238E27FC236}">
                  <a16:creationId xmlns:a16="http://schemas.microsoft.com/office/drawing/2014/main" id="{92F1CEBA-870F-A525-37EB-C715A456E5D8}"/>
                </a:ext>
              </a:extLst>
            </p:cNvPr>
            <p:cNvGrpSpPr/>
            <p:nvPr/>
          </p:nvGrpSpPr>
          <p:grpSpPr>
            <a:xfrm>
              <a:off x="5216209" y="23865"/>
              <a:ext cx="1499025" cy="1499025"/>
              <a:chOff x="5729008" y="0"/>
              <a:chExt cx="1499025" cy="1499025"/>
            </a:xfrm>
          </p:grpSpPr>
          <p:sp>
            <p:nvSpPr>
              <p:cNvPr id="74" name="Freeform: Shape 73">
                <a:extLst>
                  <a:ext uri="{FF2B5EF4-FFF2-40B4-BE49-F238E27FC236}">
                    <a16:creationId xmlns:a16="http://schemas.microsoft.com/office/drawing/2014/main" id="{79D87FC8-BC4B-EFD1-23DE-AE5699826007}"/>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75" name="Picture 74">
                <a:extLst>
                  <a:ext uri="{FF2B5EF4-FFF2-40B4-BE49-F238E27FC236}">
                    <a16:creationId xmlns:a16="http://schemas.microsoft.com/office/drawing/2014/main" id="{36C79DFA-60DA-C0AD-5BAE-67BC8F1FBD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sp>
          <p:nvSpPr>
            <p:cNvPr id="73" name="Oval 72">
              <a:extLst>
                <a:ext uri="{FF2B5EF4-FFF2-40B4-BE49-F238E27FC236}">
                  <a16:creationId xmlns:a16="http://schemas.microsoft.com/office/drawing/2014/main" id="{BE8B9235-BA3A-1DE2-B862-0F0521841C58}"/>
                </a:ext>
              </a:extLst>
            </p:cNvPr>
            <p:cNvSpPr/>
            <p:nvPr/>
          </p:nvSpPr>
          <p:spPr>
            <a:xfrm>
              <a:off x="6507358" y="290981"/>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TextBox 75">
            <a:hlinkClick r:id="rId14" action="ppaction://hlinksldjump"/>
            <a:extLst>
              <a:ext uri="{FF2B5EF4-FFF2-40B4-BE49-F238E27FC236}">
                <a16:creationId xmlns:a16="http://schemas.microsoft.com/office/drawing/2014/main" id="{AF90BC87-1570-9648-130C-13B6CEE77304}"/>
              </a:ext>
            </a:extLst>
          </p:cNvPr>
          <p:cNvSpPr txBox="1"/>
          <p:nvPr/>
        </p:nvSpPr>
        <p:spPr>
          <a:xfrm>
            <a:off x="5399676" y="-1634077"/>
            <a:ext cx="1285566" cy="954107"/>
          </a:xfrm>
          <a:prstGeom prst="rect">
            <a:avLst/>
          </a:prstGeom>
          <a:noFill/>
        </p:spPr>
        <p:txBody>
          <a:bodyPr wrap="square" rtlCol="0">
            <a:spAutoFit/>
          </a:bodyPr>
          <a:lstStyle/>
          <a:p>
            <a:pPr algn="ctr"/>
            <a:r>
              <a:rPr lang="en-US" sz="2800" dirty="0">
                <a:solidFill>
                  <a:schemeClr val="tx1">
                    <a:alpha val="0"/>
                  </a:schemeClr>
                </a:solidFill>
                <a:hlinkClick r:id="rId14"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sp>
        <p:nvSpPr>
          <p:cNvPr id="77" name="Oval 76">
            <a:extLst>
              <a:ext uri="{FF2B5EF4-FFF2-40B4-BE49-F238E27FC236}">
                <a16:creationId xmlns:a16="http://schemas.microsoft.com/office/drawing/2014/main" id="{1B4566A2-4640-64E7-5ABD-EB1E32788357}"/>
              </a:ext>
            </a:extLst>
          </p:cNvPr>
          <p:cNvSpPr/>
          <p:nvPr/>
        </p:nvSpPr>
        <p:spPr>
          <a:xfrm>
            <a:off x="21489960" y="5621926"/>
            <a:ext cx="294950" cy="294950"/>
          </a:xfrm>
          <a:prstGeom prst="ellipse">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4606596A-21BF-9305-3E31-771B897F0B1F}"/>
              </a:ext>
            </a:extLst>
          </p:cNvPr>
          <p:cNvSpPr/>
          <p:nvPr/>
        </p:nvSpPr>
        <p:spPr>
          <a:xfrm>
            <a:off x="20324680" y="5627759"/>
            <a:ext cx="294950" cy="294950"/>
          </a:xfrm>
          <a:prstGeom prst="ellipse">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B99C9B9-95D3-770D-96E2-1D9442B66C01}"/>
              </a:ext>
            </a:extLst>
          </p:cNvPr>
          <p:cNvSpPr/>
          <p:nvPr/>
        </p:nvSpPr>
        <p:spPr>
          <a:xfrm>
            <a:off x="19159399" y="5611038"/>
            <a:ext cx="294950" cy="294950"/>
          </a:xfrm>
          <a:prstGeom prst="ellipse">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9D6A3B-410F-50DD-2CC6-64A589D69EDE}"/>
              </a:ext>
            </a:extLst>
          </p:cNvPr>
          <p:cNvSpPr/>
          <p:nvPr/>
        </p:nvSpPr>
        <p:spPr>
          <a:xfrm>
            <a:off x="17994118" y="5627759"/>
            <a:ext cx="294950" cy="294950"/>
          </a:xfrm>
          <a:prstGeom prst="ellipse">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D33F8F38-F9B7-0B5F-9F97-7A72C89A6E24}"/>
              </a:ext>
            </a:extLst>
          </p:cNvPr>
          <p:cNvSpPr txBox="1"/>
          <p:nvPr/>
        </p:nvSpPr>
        <p:spPr>
          <a:xfrm>
            <a:off x="17720634" y="5909520"/>
            <a:ext cx="1261855" cy="338554"/>
          </a:xfrm>
          <a:prstGeom prst="rect">
            <a:avLst/>
          </a:prstGeom>
          <a:noFill/>
        </p:spPr>
        <p:txBody>
          <a:bodyPr wrap="square" rtlCol="0">
            <a:spAutoFit/>
          </a:bodyPr>
          <a:lstStyle/>
          <a:p>
            <a:r>
              <a:rPr lang="en-US" sz="800" dirty="0">
                <a:solidFill>
                  <a:schemeClr val="accent1">
                    <a:lumMod val="20000"/>
                    <a:lumOff val="80000"/>
                  </a:schemeClr>
                </a:solidFill>
              </a:rPr>
              <a:t>Technology, trust, global responsibility, innovation</a:t>
            </a:r>
          </a:p>
        </p:txBody>
      </p:sp>
      <p:sp>
        <p:nvSpPr>
          <p:cNvPr id="82" name="TextBox 81">
            <a:extLst>
              <a:ext uri="{FF2B5EF4-FFF2-40B4-BE49-F238E27FC236}">
                <a16:creationId xmlns:a16="http://schemas.microsoft.com/office/drawing/2014/main" id="{AC52C436-E513-4597-2A17-7FFB871580F6}"/>
              </a:ext>
            </a:extLst>
          </p:cNvPr>
          <p:cNvSpPr txBox="1"/>
          <p:nvPr/>
        </p:nvSpPr>
        <p:spPr>
          <a:xfrm>
            <a:off x="18905023" y="5943864"/>
            <a:ext cx="1123951" cy="584775"/>
          </a:xfrm>
          <a:prstGeom prst="rect">
            <a:avLst/>
          </a:prstGeom>
          <a:noFill/>
        </p:spPr>
        <p:txBody>
          <a:bodyPr wrap="square" rtlCol="0">
            <a:spAutoFit/>
          </a:bodyPr>
          <a:lstStyle/>
          <a:p>
            <a:r>
              <a:rPr lang="en-US" sz="800" dirty="0">
                <a:solidFill>
                  <a:schemeClr val="accent6">
                    <a:lumMod val="20000"/>
                    <a:lumOff val="80000"/>
                  </a:schemeClr>
                </a:solidFill>
              </a:rPr>
              <a:t>Eco‑friendly, renewable energy, sustainability, environment</a:t>
            </a:r>
          </a:p>
        </p:txBody>
      </p:sp>
      <p:sp>
        <p:nvSpPr>
          <p:cNvPr id="83" name="TextBox 82">
            <a:extLst>
              <a:ext uri="{FF2B5EF4-FFF2-40B4-BE49-F238E27FC236}">
                <a16:creationId xmlns:a16="http://schemas.microsoft.com/office/drawing/2014/main" id="{9F24C6E0-0BF0-58E9-9445-E5C214C145EA}"/>
              </a:ext>
            </a:extLst>
          </p:cNvPr>
          <p:cNvSpPr txBox="1"/>
          <p:nvPr/>
        </p:nvSpPr>
        <p:spPr>
          <a:xfrm>
            <a:off x="20057654" y="5943863"/>
            <a:ext cx="1123951" cy="461665"/>
          </a:xfrm>
          <a:prstGeom prst="rect">
            <a:avLst/>
          </a:prstGeom>
          <a:noFill/>
        </p:spPr>
        <p:txBody>
          <a:bodyPr wrap="square" rtlCol="0">
            <a:spAutoFit/>
          </a:bodyPr>
          <a:lstStyle/>
          <a:p>
            <a:r>
              <a:rPr lang="en-US" sz="800" dirty="0">
                <a:solidFill>
                  <a:schemeClr val="bg2">
                    <a:lumMod val="90000"/>
                  </a:schemeClr>
                </a:solidFill>
              </a:rPr>
              <a:t>Community, social responsibility, conservation</a:t>
            </a:r>
          </a:p>
        </p:txBody>
      </p:sp>
      <p:sp>
        <p:nvSpPr>
          <p:cNvPr id="84" name="TextBox 83">
            <a:extLst>
              <a:ext uri="{FF2B5EF4-FFF2-40B4-BE49-F238E27FC236}">
                <a16:creationId xmlns:a16="http://schemas.microsoft.com/office/drawing/2014/main" id="{E2854F06-728E-5B41-3980-FCBF210E13C2}"/>
              </a:ext>
            </a:extLst>
          </p:cNvPr>
          <p:cNvSpPr txBox="1"/>
          <p:nvPr/>
        </p:nvSpPr>
        <p:spPr>
          <a:xfrm>
            <a:off x="21299020" y="5948948"/>
            <a:ext cx="1123951" cy="461665"/>
          </a:xfrm>
          <a:prstGeom prst="rect">
            <a:avLst/>
          </a:prstGeom>
          <a:noFill/>
        </p:spPr>
        <p:txBody>
          <a:bodyPr wrap="square" rtlCol="0">
            <a:spAutoFit/>
          </a:bodyPr>
          <a:lstStyle/>
          <a:p>
            <a:r>
              <a:rPr lang="en-US" sz="800" dirty="0">
                <a:solidFill>
                  <a:schemeClr val="accent2">
                    <a:lumMod val="75000"/>
                  </a:schemeClr>
                </a:solidFill>
              </a:rPr>
              <a:t>Urgency, climate action, transition, net‑zero goals</a:t>
            </a:r>
          </a:p>
        </p:txBody>
      </p:sp>
      <p:sp>
        <p:nvSpPr>
          <p:cNvPr id="85" name="Rectangle: Rounded Corners 84">
            <a:extLst>
              <a:ext uri="{FF2B5EF4-FFF2-40B4-BE49-F238E27FC236}">
                <a16:creationId xmlns:a16="http://schemas.microsoft.com/office/drawing/2014/main" id="{C574B172-48F2-780C-9ADC-FC7877A2DEB2}"/>
              </a:ext>
            </a:extLst>
          </p:cNvPr>
          <p:cNvSpPr/>
          <p:nvPr/>
        </p:nvSpPr>
        <p:spPr>
          <a:xfrm>
            <a:off x="17730274" y="1338943"/>
            <a:ext cx="5475907" cy="4180114"/>
          </a:xfrm>
          <a:prstGeom prst="roundRect">
            <a:avLst/>
          </a:prstGeom>
          <a:solidFill>
            <a:schemeClr val="dk1">
              <a:alpha val="4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87" name="Rectangle 86">
            <a:extLst>
              <a:ext uri="{FF2B5EF4-FFF2-40B4-BE49-F238E27FC236}">
                <a16:creationId xmlns:a16="http://schemas.microsoft.com/office/drawing/2014/main" id="{72E2A68A-3019-4869-78C8-77152524D4E6}"/>
              </a:ext>
            </a:extLst>
          </p:cNvPr>
          <p:cNvSpPr/>
          <p:nvPr/>
        </p:nvSpPr>
        <p:spPr>
          <a:xfrm>
            <a:off x="21544556" y="1861426"/>
            <a:ext cx="1280957" cy="24765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8" name="Rectangle 87">
            <a:extLst>
              <a:ext uri="{FF2B5EF4-FFF2-40B4-BE49-F238E27FC236}">
                <a16:creationId xmlns:a16="http://schemas.microsoft.com/office/drawing/2014/main" id="{85EAB5D5-7339-513B-2564-F36EA67D64F9}"/>
              </a:ext>
            </a:extLst>
          </p:cNvPr>
          <p:cNvSpPr/>
          <p:nvPr/>
        </p:nvSpPr>
        <p:spPr>
          <a:xfrm>
            <a:off x="18117624" y="2147176"/>
            <a:ext cx="927100" cy="24765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9" name="Rectangle 88">
            <a:extLst>
              <a:ext uri="{FF2B5EF4-FFF2-40B4-BE49-F238E27FC236}">
                <a16:creationId xmlns:a16="http://schemas.microsoft.com/office/drawing/2014/main" id="{B531BF55-2BE9-DB7E-0194-F0675214561C}"/>
              </a:ext>
            </a:extLst>
          </p:cNvPr>
          <p:cNvSpPr/>
          <p:nvPr/>
        </p:nvSpPr>
        <p:spPr>
          <a:xfrm>
            <a:off x="22279081" y="2453242"/>
            <a:ext cx="689943" cy="247650"/>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0" name="Rectangle 89">
            <a:extLst>
              <a:ext uri="{FF2B5EF4-FFF2-40B4-BE49-F238E27FC236}">
                <a16:creationId xmlns:a16="http://schemas.microsoft.com/office/drawing/2014/main" id="{E00B5E74-D436-F9D4-4F83-78CF7B453C6A}"/>
              </a:ext>
            </a:extLst>
          </p:cNvPr>
          <p:cNvSpPr/>
          <p:nvPr/>
        </p:nvSpPr>
        <p:spPr>
          <a:xfrm>
            <a:off x="18319516" y="2764933"/>
            <a:ext cx="1506258" cy="247650"/>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1" name="Rectangle 90">
            <a:extLst>
              <a:ext uri="{FF2B5EF4-FFF2-40B4-BE49-F238E27FC236}">
                <a16:creationId xmlns:a16="http://schemas.microsoft.com/office/drawing/2014/main" id="{77D1837C-203C-E870-665D-1983E6567B7F}"/>
              </a:ext>
            </a:extLst>
          </p:cNvPr>
          <p:cNvSpPr/>
          <p:nvPr/>
        </p:nvSpPr>
        <p:spPr>
          <a:xfrm>
            <a:off x="22363539" y="2732964"/>
            <a:ext cx="311268" cy="247650"/>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2" name="Rectangle 91">
            <a:extLst>
              <a:ext uri="{FF2B5EF4-FFF2-40B4-BE49-F238E27FC236}">
                <a16:creationId xmlns:a16="http://schemas.microsoft.com/office/drawing/2014/main" id="{53A80BE1-B39E-612C-5038-A4C389A15E83}"/>
              </a:ext>
            </a:extLst>
          </p:cNvPr>
          <p:cNvSpPr/>
          <p:nvPr/>
        </p:nvSpPr>
        <p:spPr>
          <a:xfrm>
            <a:off x="18559868" y="3069171"/>
            <a:ext cx="2358106" cy="247650"/>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3" name="Rectangle 92">
            <a:extLst>
              <a:ext uri="{FF2B5EF4-FFF2-40B4-BE49-F238E27FC236}">
                <a16:creationId xmlns:a16="http://schemas.microsoft.com/office/drawing/2014/main" id="{8A982C78-C5A7-F164-ECC8-CA1FCEF316B2}"/>
              </a:ext>
            </a:extLst>
          </p:cNvPr>
          <p:cNvSpPr/>
          <p:nvPr/>
        </p:nvSpPr>
        <p:spPr>
          <a:xfrm>
            <a:off x="17977799" y="3367712"/>
            <a:ext cx="2281191" cy="247650"/>
          </a:xfrm>
          <a:prstGeom prst="rect">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4" name="Rectangle 93">
            <a:extLst>
              <a:ext uri="{FF2B5EF4-FFF2-40B4-BE49-F238E27FC236}">
                <a16:creationId xmlns:a16="http://schemas.microsoft.com/office/drawing/2014/main" id="{C614C1EC-1B21-9EF3-36BA-03D9060A20D3}"/>
              </a:ext>
            </a:extLst>
          </p:cNvPr>
          <p:cNvSpPr/>
          <p:nvPr/>
        </p:nvSpPr>
        <p:spPr>
          <a:xfrm>
            <a:off x="19262326" y="3978926"/>
            <a:ext cx="1990081" cy="247650"/>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1127857C-C9EF-4E7F-B096-4D65C7F8EAD7}"/>
              </a:ext>
            </a:extLst>
          </p:cNvPr>
          <p:cNvSpPr txBox="1"/>
          <p:nvPr/>
        </p:nvSpPr>
        <p:spPr>
          <a:xfrm>
            <a:off x="17869822" y="1752600"/>
            <a:ext cx="5221994" cy="34778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Tata Motors leads India’s shift to eco‑friendly products through its growing range of EVs like the Nexon EV and </a:t>
            </a:r>
            <a:r>
              <a:rPr kumimoji="0" lang="en-US" sz="2000" b="0" i="0" u="none" strike="noStrike" kern="1200" cap="none" spc="0" normalizeH="0" baseline="0" noProof="0" dirty="0" err="1">
                <a:ln>
                  <a:noFill/>
                </a:ln>
                <a:solidFill>
                  <a:prstClr val="white"/>
                </a:solidFill>
                <a:effectLst/>
                <a:uLnTx/>
                <a:uFillTx/>
                <a:latin typeface="Calibri"/>
                <a:ea typeface="+mn-ea"/>
                <a:cs typeface="+mn-cs"/>
              </a:rPr>
              <a:t>Tigor</a:t>
            </a:r>
            <a:r>
              <a:rPr kumimoji="0" lang="en-US" sz="2000" b="0" i="0" u="none" strike="noStrike" kern="1200" cap="none" spc="0" normalizeH="0" baseline="0" noProof="0" dirty="0">
                <a:ln>
                  <a:noFill/>
                </a:ln>
                <a:solidFill>
                  <a:prstClr val="white"/>
                </a:solidFill>
                <a:effectLst/>
                <a:uLnTx/>
                <a:uFillTx/>
                <a:latin typeface="Calibri"/>
                <a:ea typeface="+mn-ea"/>
                <a:cs typeface="+mn-cs"/>
              </a:rPr>
              <a:t> EV. With a strong green mobility vision, the company invests in EV charging infrastructure and advanced technology leadership to reduce dependence on fossil fuels. Beyond innovation, Tata Motors also emphasizes community impact by making safer, affordable transport accessible to millions. Altogether, it shows how automotive growth can align with sustainability and social responsibility.</a:t>
            </a:r>
          </a:p>
        </p:txBody>
      </p:sp>
      <p:graphicFrame>
        <p:nvGraphicFramePr>
          <p:cNvPr id="15" name="Chart 14">
            <a:extLst>
              <a:ext uri="{FF2B5EF4-FFF2-40B4-BE49-F238E27FC236}">
                <a16:creationId xmlns:a16="http://schemas.microsoft.com/office/drawing/2014/main" id="{91E5004E-FD8E-2297-7496-4CE4BE1EF4F7}"/>
              </a:ext>
            </a:extLst>
          </p:cNvPr>
          <p:cNvGraphicFramePr/>
          <p:nvPr>
            <p:extLst>
              <p:ext uri="{D42A27DB-BD31-4B8C-83A1-F6EECF244321}">
                <p14:modId xmlns:p14="http://schemas.microsoft.com/office/powerpoint/2010/main" val="2364826267"/>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42072540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2F982549-9CA3-B8D6-75CB-689056D38E6C}"/>
            </a:ext>
          </a:extLst>
        </p:cNvPr>
        <p:cNvGrpSpPr/>
        <p:nvPr/>
      </p:nvGrpSpPr>
      <p:grpSpPr>
        <a:xfrm>
          <a:off x="0" y="0"/>
          <a:ext cx="0" cy="0"/>
          <a:chOff x="0" y="0"/>
          <a:chExt cx="0" cy="0"/>
        </a:xfrm>
      </p:grpSpPr>
      <p:sp>
        <p:nvSpPr>
          <p:cNvPr id="36" name="Freeform: Shape 35">
            <a:extLst>
              <a:ext uri="{FF2B5EF4-FFF2-40B4-BE49-F238E27FC236}">
                <a16:creationId xmlns:a16="http://schemas.microsoft.com/office/drawing/2014/main" id="{5E59DEF8-3755-51F6-881A-1647C3F0D6A6}"/>
              </a:ext>
            </a:extLst>
          </p:cNvPr>
          <p:cNvSpPr/>
          <p:nvPr/>
        </p:nvSpPr>
        <p:spPr>
          <a:xfrm rot="16200000">
            <a:off x="5385951" y="2070927"/>
            <a:ext cx="1159543" cy="32003"/>
          </a:xfrm>
          <a:custGeom>
            <a:avLst/>
            <a:gdLst>
              <a:gd name="csX0" fmla="*/ 0 w 1159543"/>
              <a:gd name="csY0" fmla="*/ 16001 h 32003"/>
              <a:gd name="csX1" fmla="*/ 1159543 w 1159543"/>
              <a:gd name="csY1" fmla="*/ 16001 h 32003"/>
            </a:gdLst>
            <a:ahLst/>
            <a:cxnLst>
              <a:cxn ang="0">
                <a:pos x="csX0" y="csY0"/>
              </a:cxn>
              <a:cxn ang="0">
                <a:pos x="csX1" y="csY1"/>
              </a:cxn>
            </a:cxnLst>
            <a:rect l="l" t="t" r="r" b="b"/>
            <a:pathLst>
              <a:path w="1159543" h="32003">
                <a:moveTo>
                  <a:pt x="0" y="16001"/>
                </a:moveTo>
                <a:lnTo>
                  <a:pt x="1159543"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63482" tIns="-12986" rIns="563483" bIns="-1298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38" name="Freeform: Shape 37">
            <a:extLst>
              <a:ext uri="{FF2B5EF4-FFF2-40B4-BE49-F238E27FC236}">
                <a16:creationId xmlns:a16="http://schemas.microsoft.com/office/drawing/2014/main" id="{F5E5682E-BBB1-34CA-4F36-182BB8C85CC3}"/>
              </a:ext>
            </a:extLst>
          </p:cNvPr>
          <p:cNvSpPr/>
          <p:nvPr/>
        </p:nvSpPr>
        <p:spPr>
          <a:xfrm rot="20097339">
            <a:off x="6651169" y="2626903"/>
            <a:ext cx="1876122" cy="32003"/>
          </a:xfrm>
          <a:custGeom>
            <a:avLst/>
            <a:gdLst>
              <a:gd name="csX0" fmla="*/ 0 w 1876122"/>
              <a:gd name="csY0" fmla="*/ 16001 h 32003"/>
              <a:gd name="csX1" fmla="*/ 1876122 w 1876122"/>
              <a:gd name="csY1" fmla="*/ 16001 h 32003"/>
            </a:gdLst>
            <a:ahLst/>
            <a:cxnLst>
              <a:cxn ang="0">
                <a:pos x="csX0" y="csY0"/>
              </a:cxn>
              <a:cxn ang="0">
                <a:pos x="csX1" y="csY1"/>
              </a:cxn>
            </a:cxnLst>
            <a:rect l="l" t="t" r="r" b="b"/>
            <a:pathLst>
              <a:path w="1876122" h="32003">
                <a:moveTo>
                  <a:pt x="0" y="16001"/>
                </a:moveTo>
                <a:lnTo>
                  <a:pt x="1876122"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03857" tIns="-30902" rIns="903858" bIns="-30902"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0" name="Freeform: Shape 39">
            <a:extLst>
              <a:ext uri="{FF2B5EF4-FFF2-40B4-BE49-F238E27FC236}">
                <a16:creationId xmlns:a16="http://schemas.microsoft.com/office/drawing/2014/main" id="{0BF1DF41-C053-B4E4-EE55-4A1A9B89B384}"/>
              </a:ext>
            </a:extLst>
          </p:cNvPr>
          <p:cNvSpPr/>
          <p:nvPr/>
        </p:nvSpPr>
        <p:spPr>
          <a:xfrm rot="1308099">
            <a:off x="6689323" y="3931145"/>
            <a:ext cx="1845960" cy="32003"/>
          </a:xfrm>
          <a:custGeom>
            <a:avLst/>
            <a:gdLst>
              <a:gd name="csX0" fmla="*/ 0 w 1845960"/>
              <a:gd name="csY0" fmla="*/ 16001 h 32003"/>
              <a:gd name="csX1" fmla="*/ 1845960 w 1845960"/>
              <a:gd name="csY1" fmla="*/ 16001 h 32003"/>
            </a:gdLst>
            <a:ahLst/>
            <a:cxnLst>
              <a:cxn ang="0">
                <a:pos x="csX0" y="csY0"/>
              </a:cxn>
              <a:cxn ang="0">
                <a:pos x="csX1" y="csY1"/>
              </a:cxn>
            </a:cxnLst>
            <a:rect l="l" t="t" r="r" b="b"/>
            <a:pathLst>
              <a:path w="1845960" h="32003">
                <a:moveTo>
                  <a:pt x="0" y="16001"/>
                </a:moveTo>
                <a:lnTo>
                  <a:pt x="1845960"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89532" tIns="-30148" rIns="889529" bIns="-30148"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2" name="Freeform: Shape 41">
            <a:extLst>
              <a:ext uri="{FF2B5EF4-FFF2-40B4-BE49-F238E27FC236}">
                <a16:creationId xmlns:a16="http://schemas.microsoft.com/office/drawing/2014/main" id="{D7E09998-81C6-C8E8-0CC5-B2878B767051}"/>
              </a:ext>
            </a:extLst>
          </p:cNvPr>
          <p:cNvSpPr/>
          <p:nvPr/>
        </p:nvSpPr>
        <p:spPr>
          <a:xfrm rot="16271076">
            <a:off x="5436425" y="4666292"/>
            <a:ext cx="1263662" cy="32004"/>
          </a:xfrm>
          <a:custGeom>
            <a:avLst/>
            <a:gdLst>
              <a:gd name="csX0" fmla="*/ 0 w 1263661"/>
              <a:gd name="csY0" fmla="*/ 16001 h 32003"/>
              <a:gd name="csX1" fmla="*/ 1263661 w 1263661"/>
              <a:gd name="csY1" fmla="*/ 16001 h 32003"/>
            </a:gdLst>
            <a:ahLst/>
            <a:cxnLst>
              <a:cxn ang="0">
                <a:pos x="csX0" y="csY0"/>
              </a:cxn>
              <a:cxn ang="0">
                <a:pos x="csX1" y="csY1"/>
              </a:cxn>
            </a:cxnLst>
            <a:rect l="l" t="t" r="r" b="b"/>
            <a:pathLst>
              <a:path w="1263661" h="32003">
                <a:moveTo>
                  <a:pt x="1263661"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12938" tIns="-15590" rIns="612940" bIns="-15590"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44" name="Freeform: Shape 43">
            <a:extLst>
              <a:ext uri="{FF2B5EF4-FFF2-40B4-BE49-F238E27FC236}">
                <a16:creationId xmlns:a16="http://schemas.microsoft.com/office/drawing/2014/main" id="{5BABC351-7F0C-4623-7C69-92240A0BA2A8}"/>
              </a:ext>
            </a:extLst>
          </p:cNvPr>
          <p:cNvSpPr/>
          <p:nvPr/>
        </p:nvSpPr>
        <p:spPr>
          <a:xfrm rot="20104994">
            <a:off x="3092054" y="4145176"/>
            <a:ext cx="2475100" cy="32004"/>
          </a:xfrm>
          <a:custGeom>
            <a:avLst/>
            <a:gdLst>
              <a:gd name="csX0" fmla="*/ 0 w 2475100"/>
              <a:gd name="csY0" fmla="*/ 16001 h 32003"/>
              <a:gd name="csX1" fmla="*/ 2475100 w 2475100"/>
              <a:gd name="csY1" fmla="*/ 16001 h 32003"/>
            </a:gdLst>
            <a:ahLst/>
            <a:cxnLst>
              <a:cxn ang="0">
                <a:pos x="csX0" y="csY0"/>
              </a:cxn>
              <a:cxn ang="0">
                <a:pos x="csX1" y="csY1"/>
              </a:cxn>
            </a:cxnLst>
            <a:rect l="l" t="t" r="r" b="b"/>
            <a:pathLst>
              <a:path w="2475100" h="32003">
                <a:moveTo>
                  <a:pt x="2475100"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88372" tIns="-45874" rIns="1188372" bIns="-45878" numCol="1" spcCol="1270" anchor="ctr" anchorCtr="0">
            <a:noAutofit/>
          </a:bodyPr>
          <a:lstStyle/>
          <a:p>
            <a:pPr marL="0" lvl="0" indent="0" algn="ctr" defTabSz="355600">
              <a:lnSpc>
                <a:spcPct val="90000"/>
              </a:lnSpc>
              <a:spcBef>
                <a:spcPct val="0"/>
              </a:spcBef>
              <a:spcAft>
                <a:spcPct val="35000"/>
              </a:spcAft>
              <a:buNone/>
            </a:pPr>
            <a:endParaRPr lang="en-US" sz="800" kern="1200"/>
          </a:p>
        </p:txBody>
      </p:sp>
      <p:sp>
        <p:nvSpPr>
          <p:cNvPr id="46" name="Freeform: Shape 45">
            <a:extLst>
              <a:ext uri="{FF2B5EF4-FFF2-40B4-BE49-F238E27FC236}">
                <a16:creationId xmlns:a16="http://schemas.microsoft.com/office/drawing/2014/main" id="{357C4AF5-45E8-7CD4-2795-66C5176B6E51}"/>
              </a:ext>
            </a:extLst>
          </p:cNvPr>
          <p:cNvSpPr/>
          <p:nvPr/>
        </p:nvSpPr>
        <p:spPr>
          <a:xfrm rot="1780127">
            <a:off x="3740377" y="2512639"/>
            <a:ext cx="1860544" cy="32004"/>
          </a:xfrm>
          <a:custGeom>
            <a:avLst/>
            <a:gdLst>
              <a:gd name="csX0" fmla="*/ 0 w 1860544"/>
              <a:gd name="csY0" fmla="*/ 16001 h 32003"/>
              <a:gd name="csX1" fmla="*/ 1860544 w 1860544"/>
              <a:gd name="csY1" fmla="*/ 16001 h 32003"/>
            </a:gdLst>
            <a:ahLst/>
            <a:cxnLst>
              <a:cxn ang="0">
                <a:pos x="csX0" y="csY0"/>
              </a:cxn>
              <a:cxn ang="0">
                <a:pos x="csX1" y="csY1"/>
              </a:cxn>
            </a:cxnLst>
            <a:rect l="l" t="t" r="r" b="b"/>
            <a:pathLst>
              <a:path w="1860544" h="32003">
                <a:moveTo>
                  <a:pt x="1860544"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96458" tIns="-30511" rIns="896458" bIns="-30513" numCol="1" spcCol="1270" anchor="ctr" anchorCtr="0">
            <a:noAutofit/>
          </a:bodyPr>
          <a:lstStyle/>
          <a:p>
            <a:pPr marL="0" lvl="0" indent="0" algn="ctr" defTabSz="266700">
              <a:lnSpc>
                <a:spcPct val="90000"/>
              </a:lnSpc>
              <a:spcBef>
                <a:spcPct val="0"/>
              </a:spcBef>
              <a:spcAft>
                <a:spcPct val="35000"/>
              </a:spcAft>
              <a:buNone/>
            </a:pPr>
            <a:endParaRPr lang="en-US" sz="600" kern="1200"/>
          </a:p>
        </p:txBody>
      </p:sp>
      <p:grpSp>
        <p:nvGrpSpPr>
          <p:cNvPr id="2" name="Group 1">
            <a:extLst>
              <a:ext uri="{FF2B5EF4-FFF2-40B4-BE49-F238E27FC236}">
                <a16:creationId xmlns:a16="http://schemas.microsoft.com/office/drawing/2014/main" id="{0992E290-4DD7-B5D0-E87E-DA72820E2905}"/>
              </a:ext>
            </a:extLst>
          </p:cNvPr>
          <p:cNvGrpSpPr/>
          <p:nvPr/>
        </p:nvGrpSpPr>
        <p:grpSpPr>
          <a:xfrm>
            <a:off x="1623347" y="4201891"/>
            <a:ext cx="1661209" cy="1661209"/>
            <a:chOff x="1623347" y="4201891"/>
            <a:chExt cx="1661209" cy="1661209"/>
          </a:xfrm>
        </p:grpSpPr>
        <p:sp>
          <p:nvSpPr>
            <p:cNvPr id="45" name="Freeform: Shape 44">
              <a:extLst>
                <a:ext uri="{FF2B5EF4-FFF2-40B4-BE49-F238E27FC236}">
                  <a16:creationId xmlns:a16="http://schemas.microsoft.com/office/drawing/2014/main" id="{DE6FEA72-751E-4073-2070-38DDB566A3CA}"/>
                </a:ext>
              </a:extLst>
            </p:cNvPr>
            <p:cNvSpPr/>
            <p:nvPr/>
          </p:nvSpPr>
          <p:spPr>
            <a:xfrm>
              <a:off x="1623347" y="4201891"/>
              <a:ext cx="1661209" cy="1661209"/>
            </a:xfrm>
            <a:custGeom>
              <a:avLst/>
              <a:gdLst>
                <a:gd name="csX0" fmla="*/ 0 w 1661209"/>
                <a:gd name="csY0" fmla="*/ 830605 h 1661209"/>
                <a:gd name="csX1" fmla="*/ 830605 w 1661209"/>
                <a:gd name="csY1" fmla="*/ 0 h 1661209"/>
                <a:gd name="csX2" fmla="*/ 1661210 w 1661209"/>
                <a:gd name="csY2" fmla="*/ 830605 h 1661209"/>
                <a:gd name="csX3" fmla="*/ 830605 w 1661209"/>
                <a:gd name="csY3" fmla="*/ 1661210 h 1661209"/>
                <a:gd name="csX4" fmla="*/ 0 w 1661209"/>
                <a:gd name="csY4" fmla="*/ 830605 h 1661209"/>
              </a:gdLst>
              <a:ahLst/>
              <a:cxnLst>
                <a:cxn ang="0">
                  <a:pos x="csX0" y="csY0"/>
                </a:cxn>
                <a:cxn ang="0">
                  <a:pos x="csX1" y="csY1"/>
                </a:cxn>
                <a:cxn ang="0">
                  <a:pos x="csX2" y="csY2"/>
                </a:cxn>
                <a:cxn ang="0">
                  <a:pos x="csX3" y="csY3"/>
                </a:cxn>
                <a:cxn ang="0">
                  <a:pos x="csX4" y="csY4"/>
                </a:cxn>
              </a:cxnLst>
              <a:rect l="l" t="t" r="r" b="b"/>
              <a:pathLst>
                <a:path w="1661209" h="1661209">
                  <a:moveTo>
                    <a:pt x="0" y="830605"/>
                  </a:moveTo>
                  <a:cubicBezTo>
                    <a:pt x="0" y="371875"/>
                    <a:pt x="371875" y="0"/>
                    <a:pt x="830605" y="0"/>
                  </a:cubicBezTo>
                  <a:cubicBezTo>
                    <a:pt x="1289335" y="0"/>
                    <a:pt x="1661210" y="371875"/>
                    <a:pt x="1661210" y="830605"/>
                  </a:cubicBezTo>
                  <a:cubicBezTo>
                    <a:pt x="1661210" y="1289335"/>
                    <a:pt x="1289335" y="1661210"/>
                    <a:pt x="830605" y="1661210"/>
                  </a:cubicBezTo>
                  <a:cubicBezTo>
                    <a:pt x="371875" y="1661210"/>
                    <a:pt x="0" y="1289335"/>
                    <a:pt x="0" y="83060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553" tIns="284553" rIns="284553" bIns="284553"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49" name="Picture 48" descr="Explore Tata Consultancy Services Ltd ESG score, report and breaking news">
              <a:extLst>
                <a:ext uri="{FF2B5EF4-FFF2-40B4-BE49-F238E27FC236}">
                  <a16:creationId xmlns:a16="http://schemas.microsoft.com/office/drawing/2014/main" id="{861C556B-241F-4305-C18E-DA3D9CDDD9FA}"/>
                </a:ext>
              </a:extLst>
            </p:cNvPr>
            <p:cNvPicPr>
              <a:picLocks noChangeAspect="1"/>
            </p:cNvPicPr>
            <p:nvPr/>
          </p:nvPicPr>
          <p:blipFill>
            <a:blip r:embed="rId4"/>
            <a:stretch>
              <a:fillRect/>
            </a:stretch>
          </p:blipFill>
          <p:spPr>
            <a:xfrm>
              <a:off x="1820089" y="4410060"/>
              <a:ext cx="1244869" cy="1244869"/>
            </a:xfrm>
            <a:prstGeom prst="rect">
              <a:avLst/>
            </a:prstGeom>
          </p:spPr>
        </p:pic>
      </p:grpSp>
      <p:grpSp>
        <p:nvGrpSpPr>
          <p:cNvPr id="4" name="Group 3">
            <a:extLst>
              <a:ext uri="{FF2B5EF4-FFF2-40B4-BE49-F238E27FC236}">
                <a16:creationId xmlns:a16="http://schemas.microsoft.com/office/drawing/2014/main" id="{AA899303-6D92-4F0C-CD4E-938F49A73734}"/>
              </a:ext>
            </a:extLst>
          </p:cNvPr>
          <p:cNvGrpSpPr/>
          <p:nvPr/>
        </p:nvGrpSpPr>
        <p:grpSpPr>
          <a:xfrm>
            <a:off x="8361902" y="3826878"/>
            <a:ext cx="1527966" cy="1473288"/>
            <a:chOff x="8361902" y="3826878"/>
            <a:chExt cx="1527966" cy="1473288"/>
          </a:xfrm>
        </p:grpSpPr>
        <p:sp>
          <p:nvSpPr>
            <p:cNvPr id="41" name="Freeform: Shape 40">
              <a:extLst>
                <a:ext uri="{FF2B5EF4-FFF2-40B4-BE49-F238E27FC236}">
                  <a16:creationId xmlns:a16="http://schemas.microsoft.com/office/drawing/2014/main" id="{F8F42A28-8C38-F507-13CD-58556AF191C6}"/>
                </a:ext>
              </a:extLst>
            </p:cNvPr>
            <p:cNvSpPr/>
            <p:nvPr/>
          </p:nvSpPr>
          <p:spPr>
            <a:xfrm>
              <a:off x="8416580" y="3826878"/>
              <a:ext cx="1473288" cy="1473288"/>
            </a:xfrm>
            <a:custGeom>
              <a:avLst/>
              <a:gdLst>
                <a:gd name="csX0" fmla="*/ 0 w 1473288"/>
                <a:gd name="csY0" fmla="*/ 736644 h 1473288"/>
                <a:gd name="csX1" fmla="*/ 736644 w 1473288"/>
                <a:gd name="csY1" fmla="*/ 0 h 1473288"/>
                <a:gd name="csX2" fmla="*/ 1473288 w 1473288"/>
                <a:gd name="csY2" fmla="*/ 736644 h 1473288"/>
                <a:gd name="csX3" fmla="*/ 736644 w 1473288"/>
                <a:gd name="csY3" fmla="*/ 1473288 h 1473288"/>
                <a:gd name="csX4" fmla="*/ 0 w 1473288"/>
                <a:gd name="csY4" fmla="*/ 736644 h 1473288"/>
              </a:gdLst>
              <a:ahLst/>
              <a:cxnLst>
                <a:cxn ang="0">
                  <a:pos x="csX0" y="csY0"/>
                </a:cxn>
                <a:cxn ang="0">
                  <a:pos x="csX1" y="csY1"/>
                </a:cxn>
                <a:cxn ang="0">
                  <a:pos x="csX2" y="csY2"/>
                </a:cxn>
                <a:cxn ang="0">
                  <a:pos x="csX3" y="csY3"/>
                </a:cxn>
                <a:cxn ang="0">
                  <a:pos x="csX4" y="csY4"/>
                </a:cxn>
              </a:cxnLst>
              <a:rect l="l" t="t" r="r" b="b"/>
              <a:pathLst>
                <a:path w="1473288" h="1473288">
                  <a:moveTo>
                    <a:pt x="0" y="736644"/>
                  </a:moveTo>
                  <a:cubicBezTo>
                    <a:pt x="0" y="329807"/>
                    <a:pt x="329807" y="0"/>
                    <a:pt x="736644" y="0"/>
                  </a:cubicBezTo>
                  <a:cubicBezTo>
                    <a:pt x="1143481" y="0"/>
                    <a:pt x="1473288" y="329807"/>
                    <a:pt x="1473288" y="736644"/>
                  </a:cubicBezTo>
                  <a:cubicBezTo>
                    <a:pt x="1473288" y="1143481"/>
                    <a:pt x="1143481" y="1473288"/>
                    <a:pt x="736644" y="1473288"/>
                  </a:cubicBezTo>
                  <a:cubicBezTo>
                    <a:pt x="329807" y="1473288"/>
                    <a:pt x="0" y="1143481"/>
                    <a:pt x="0" y="736644"/>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348" tIns="237348" rIns="237348" bIns="237348" numCol="1" spcCol="1270" anchor="ctr" anchorCtr="0">
              <a:noAutofit/>
            </a:bodyPr>
            <a:lstStyle/>
            <a:p>
              <a:pPr marL="0" lvl="0" indent="0" algn="ctr" defTabSz="1511300">
                <a:lnSpc>
                  <a:spcPct val="90000"/>
                </a:lnSpc>
                <a:spcBef>
                  <a:spcPct val="0"/>
                </a:spcBef>
                <a:spcAft>
                  <a:spcPct val="35000"/>
                </a:spcAft>
                <a:buNone/>
              </a:pPr>
              <a:endParaRPr lang="en-US" sz="3400" kern="1200" dirty="0"/>
            </a:p>
          </p:txBody>
        </p:sp>
        <p:pic>
          <p:nvPicPr>
            <p:cNvPr id="54" name="Picture 53">
              <a:extLst>
                <a:ext uri="{FF2B5EF4-FFF2-40B4-BE49-F238E27FC236}">
                  <a16:creationId xmlns:a16="http://schemas.microsoft.com/office/drawing/2014/main" id="{5A9838D8-99A3-712C-B71C-E4C0DBBBD2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1902" y="3958018"/>
              <a:ext cx="1526983" cy="1236857"/>
            </a:xfrm>
            <a:prstGeom prst="rect">
              <a:avLst/>
            </a:prstGeom>
          </p:spPr>
        </p:pic>
      </p:grpSp>
      <p:grpSp>
        <p:nvGrpSpPr>
          <p:cNvPr id="3" name="Group 2">
            <a:extLst>
              <a:ext uri="{FF2B5EF4-FFF2-40B4-BE49-F238E27FC236}">
                <a16:creationId xmlns:a16="http://schemas.microsoft.com/office/drawing/2014/main" id="{2037B47E-C833-EA7A-EBD1-24897F3D773E}"/>
              </a:ext>
            </a:extLst>
          </p:cNvPr>
          <p:cNvGrpSpPr/>
          <p:nvPr/>
        </p:nvGrpSpPr>
        <p:grpSpPr>
          <a:xfrm>
            <a:off x="5267145" y="5313826"/>
            <a:ext cx="1626508" cy="1544173"/>
            <a:chOff x="5267145" y="5313826"/>
            <a:chExt cx="1626508" cy="1544173"/>
          </a:xfrm>
        </p:grpSpPr>
        <p:sp>
          <p:nvSpPr>
            <p:cNvPr id="43" name="Freeform: Shape 42">
              <a:extLst>
                <a:ext uri="{FF2B5EF4-FFF2-40B4-BE49-F238E27FC236}">
                  <a16:creationId xmlns:a16="http://schemas.microsoft.com/office/drawing/2014/main" id="{DC725958-6682-596A-DA5D-E92C6A0A2B46}"/>
                </a:ext>
              </a:extLst>
            </p:cNvPr>
            <p:cNvSpPr/>
            <p:nvPr/>
          </p:nvSpPr>
          <p:spPr>
            <a:xfrm>
              <a:off x="5267145" y="5313826"/>
              <a:ext cx="1544173" cy="1544173"/>
            </a:xfrm>
            <a:custGeom>
              <a:avLst/>
              <a:gdLst>
                <a:gd name="csX0" fmla="*/ 0 w 1544173"/>
                <a:gd name="csY0" fmla="*/ 772087 h 1544173"/>
                <a:gd name="csX1" fmla="*/ 772087 w 1544173"/>
                <a:gd name="csY1" fmla="*/ 0 h 1544173"/>
                <a:gd name="csX2" fmla="*/ 1544174 w 1544173"/>
                <a:gd name="csY2" fmla="*/ 772087 h 1544173"/>
                <a:gd name="csX3" fmla="*/ 772087 w 1544173"/>
                <a:gd name="csY3" fmla="*/ 1544174 h 1544173"/>
                <a:gd name="csX4" fmla="*/ 0 w 1544173"/>
                <a:gd name="csY4" fmla="*/ 772087 h 1544173"/>
              </a:gdLst>
              <a:ahLst/>
              <a:cxnLst>
                <a:cxn ang="0">
                  <a:pos x="csX0" y="csY0"/>
                </a:cxn>
                <a:cxn ang="0">
                  <a:pos x="csX1" y="csY1"/>
                </a:cxn>
                <a:cxn ang="0">
                  <a:pos x="csX2" y="csY2"/>
                </a:cxn>
                <a:cxn ang="0">
                  <a:pos x="csX3" y="csY3"/>
                </a:cxn>
                <a:cxn ang="0">
                  <a:pos x="csX4" y="csY4"/>
                </a:cxn>
              </a:cxnLst>
              <a:rect l="l" t="t" r="r" b="b"/>
              <a:pathLst>
                <a:path w="1544173" h="1544173">
                  <a:moveTo>
                    <a:pt x="0" y="772087"/>
                  </a:moveTo>
                  <a:cubicBezTo>
                    <a:pt x="0" y="345675"/>
                    <a:pt x="345675" y="0"/>
                    <a:pt x="772087" y="0"/>
                  </a:cubicBezTo>
                  <a:cubicBezTo>
                    <a:pt x="1198499" y="0"/>
                    <a:pt x="1544174" y="345675"/>
                    <a:pt x="1544174" y="772087"/>
                  </a:cubicBezTo>
                  <a:cubicBezTo>
                    <a:pt x="1544174" y="1198499"/>
                    <a:pt x="1198499" y="1544174"/>
                    <a:pt x="772087" y="1544174"/>
                  </a:cubicBezTo>
                  <a:cubicBezTo>
                    <a:pt x="345675" y="1544174"/>
                    <a:pt x="0" y="1198499"/>
                    <a:pt x="0" y="772087"/>
                  </a:cubicBez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414" tIns="267414" rIns="267414" bIns="267414"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6" name="Picture 55">
              <a:extLst>
                <a:ext uri="{FF2B5EF4-FFF2-40B4-BE49-F238E27FC236}">
                  <a16:creationId xmlns:a16="http://schemas.microsoft.com/office/drawing/2014/main" id="{9D94F96E-3D08-3FE7-A3F1-9A80EA608662}"/>
                </a:ext>
              </a:extLst>
            </p:cNvPr>
            <p:cNvPicPr>
              <a:picLocks noChangeAspect="1"/>
            </p:cNvPicPr>
            <p:nvPr/>
          </p:nvPicPr>
          <p:blipFill>
            <a:blip r:embed="rId6">
              <a:extLst>
                <a:ext uri="{28A0092B-C50C-407E-A947-70E740481C1C}">
                  <a14:useLocalDpi xmlns:a14="http://schemas.microsoft.com/office/drawing/2010/main" val="0"/>
                </a:ext>
              </a:extLst>
            </a:blip>
            <a:srcRect l="-3821" t="31061" b="21983"/>
            <a:stretch>
              <a:fillRect/>
            </a:stretch>
          </p:blipFill>
          <p:spPr>
            <a:xfrm>
              <a:off x="5327744" y="5520378"/>
              <a:ext cx="1316339" cy="570847"/>
            </a:xfrm>
            <a:prstGeom prst="rect">
              <a:avLst/>
            </a:prstGeom>
          </p:spPr>
        </p:pic>
        <p:pic>
          <p:nvPicPr>
            <p:cNvPr id="58" name="Picture 57">
              <a:extLst>
                <a:ext uri="{FF2B5EF4-FFF2-40B4-BE49-F238E27FC236}">
                  <a16:creationId xmlns:a16="http://schemas.microsoft.com/office/drawing/2014/main" id="{072A237B-6D84-9DED-2616-4C1EA5089E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7744" y="5890485"/>
              <a:ext cx="1565909" cy="795041"/>
            </a:xfrm>
            <a:prstGeom prst="rect">
              <a:avLst/>
            </a:prstGeom>
          </p:spPr>
        </p:pic>
      </p:grpSp>
      <p:grpSp>
        <p:nvGrpSpPr>
          <p:cNvPr id="12" name="Group 11">
            <a:extLst>
              <a:ext uri="{FF2B5EF4-FFF2-40B4-BE49-F238E27FC236}">
                <a16:creationId xmlns:a16="http://schemas.microsoft.com/office/drawing/2014/main" id="{5D154602-7E81-402D-BC88-6B40300C2339}"/>
              </a:ext>
            </a:extLst>
          </p:cNvPr>
          <p:cNvGrpSpPr/>
          <p:nvPr/>
        </p:nvGrpSpPr>
        <p:grpSpPr>
          <a:xfrm>
            <a:off x="5216209" y="23865"/>
            <a:ext cx="1499025" cy="1499025"/>
            <a:chOff x="5216209" y="23865"/>
            <a:chExt cx="1499025" cy="1499025"/>
          </a:xfrm>
        </p:grpSpPr>
        <p:grpSp>
          <p:nvGrpSpPr>
            <p:cNvPr id="6" name="Group 5">
              <a:extLst>
                <a:ext uri="{FF2B5EF4-FFF2-40B4-BE49-F238E27FC236}">
                  <a16:creationId xmlns:a16="http://schemas.microsoft.com/office/drawing/2014/main" id="{14954B61-80FD-4986-6FDC-DFAE93D29B51}"/>
                </a:ext>
              </a:extLst>
            </p:cNvPr>
            <p:cNvGrpSpPr/>
            <p:nvPr/>
          </p:nvGrpSpPr>
          <p:grpSpPr>
            <a:xfrm>
              <a:off x="5216209" y="23865"/>
              <a:ext cx="1499025" cy="1499025"/>
              <a:chOff x="5729008" y="0"/>
              <a:chExt cx="1499025" cy="1499025"/>
            </a:xfrm>
          </p:grpSpPr>
          <p:sp>
            <p:nvSpPr>
              <p:cNvPr id="37" name="Freeform: Shape 36">
                <a:extLst>
                  <a:ext uri="{FF2B5EF4-FFF2-40B4-BE49-F238E27FC236}">
                    <a16:creationId xmlns:a16="http://schemas.microsoft.com/office/drawing/2014/main" id="{DA3EBE41-C2A0-04DE-CCB2-5475DB7CC172}"/>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60" name="Picture 59">
                <a:extLst>
                  <a:ext uri="{FF2B5EF4-FFF2-40B4-BE49-F238E27FC236}">
                    <a16:creationId xmlns:a16="http://schemas.microsoft.com/office/drawing/2014/main" id="{FE2FF885-6021-59F4-CB5C-8C2D4290D9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sp>
          <p:nvSpPr>
            <p:cNvPr id="9" name="Oval 8">
              <a:extLst>
                <a:ext uri="{FF2B5EF4-FFF2-40B4-BE49-F238E27FC236}">
                  <a16:creationId xmlns:a16="http://schemas.microsoft.com/office/drawing/2014/main" id="{B65F9FBE-30D0-DF92-03C0-562C1E7AF57A}"/>
                </a:ext>
              </a:extLst>
            </p:cNvPr>
            <p:cNvSpPr/>
            <p:nvPr/>
          </p:nvSpPr>
          <p:spPr>
            <a:xfrm>
              <a:off x="6507358" y="290981"/>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17B4D049-E170-0358-066B-0364286A4C25}"/>
              </a:ext>
            </a:extLst>
          </p:cNvPr>
          <p:cNvGrpSpPr/>
          <p:nvPr/>
        </p:nvGrpSpPr>
        <p:grpSpPr>
          <a:xfrm>
            <a:off x="2516392" y="991515"/>
            <a:ext cx="1440356" cy="1440356"/>
            <a:chOff x="2516392" y="991515"/>
            <a:chExt cx="1440356" cy="1440356"/>
          </a:xfrm>
        </p:grpSpPr>
        <p:grpSp>
          <p:nvGrpSpPr>
            <p:cNvPr id="7" name="Group 6">
              <a:extLst>
                <a:ext uri="{FF2B5EF4-FFF2-40B4-BE49-F238E27FC236}">
                  <a16:creationId xmlns:a16="http://schemas.microsoft.com/office/drawing/2014/main" id="{9A1D794A-356F-80D0-30C8-8439D3BA7F0A}"/>
                </a:ext>
              </a:extLst>
            </p:cNvPr>
            <p:cNvGrpSpPr/>
            <p:nvPr/>
          </p:nvGrpSpPr>
          <p:grpSpPr>
            <a:xfrm>
              <a:off x="2516392" y="991515"/>
              <a:ext cx="1440356" cy="1440356"/>
              <a:chOff x="2516392" y="991515"/>
              <a:chExt cx="1440356" cy="1440356"/>
            </a:xfrm>
          </p:grpSpPr>
          <p:sp>
            <p:nvSpPr>
              <p:cNvPr id="47" name="Freeform: Shape 46">
                <a:extLst>
                  <a:ext uri="{FF2B5EF4-FFF2-40B4-BE49-F238E27FC236}">
                    <a16:creationId xmlns:a16="http://schemas.microsoft.com/office/drawing/2014/main" id="{7EEBD511-3494-8929-6FDB-C7A36D7E6417}"/>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62" name="Picture 61">
                <a:extLst>
                  <a:ext uri="{FF2B5EF4-FFF2-40B4-BE49-F238E27FC236}">
                    <a16:creationId xmlns:a16="http://schemas.microsoft.com/office/drawing/2014/main" id="{1D35D0E1-982C-D443-6D86-885AFCE9B76F}"/>
                  </a:ext>
                </a:extLst>
              </p:cNvPr>
              <p:cNvPicPr>
                <a:picLocks noChangeAspect="1"/>
              </p:cNvPicPr>
              <p:nvPr/>
            </p:nvPicPr>
            <p:blipFill>
              <a:blip r:embed="rId9">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sp>
          <p:nvSpPr>
            <p:cNvPr id="10" name="Oval 9">
              <a:extLst>
                <a:ext uri="{FF2B5EF4-FFF2-40B4-BE49-F238E27FC236}">
                  <a16:creationId xmlns:a16="http://schemas.microsoft.com/office/drawing/2014/main" id="{52469830-7E73-56E7-3745-D1E8818F6FF3}"/>
                </a:ext>
              </a:extLst>
            </p:cNvPr>
            <p:cNvSpPr/>
            <p:nvPr/>
          </p:nvSpPr>
          <p:spPr>
            <a:xfrm>
              <a:off x="3634468" y="1126809"/>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8462187-35E6-F370-6F58-C8685A790A52}"/>
              </a:ext>
            </a:extLst>
          </p:cNvPr>
          <p:cNvGrpSpPr/>
          <p:nvPr/>
        </p:nvGrpSpPr>
        <p:grpSpPr>
          <a:xfrm>
            <a:off x="8367331" y="1159389"/>
            <a:ext cx="1526594" cy="1526594"/>
            <a:chOff x="8367331" y="1159389"/>
            <a:chExt cx="1526594" cy="1526594"/>
          </a:xfrm>
        </p:grpSpPr>
        <p:grpSp>
          <p:nvGrpSpPr>
            <p:cNvPr id="5" name="Group 4">
              <a:extLst>
                <a:ext uri="{FF2B5EF4-FFF2-40B4-BE49-F238E27FC236}">
                  <a16:creationId xmlns:a16="http://schemas.microsoft.com/office/drawing/2014/main" id="{D7A84C48-CE0E-D04F-3930-E366997D1DAD}"/>
                </a:ext>
              </a:extLst>
            </p:cNvPr>
            <p:cNvGrpSpPr/>
            <p:nvPr/>
          </p:nvGrpSpPr>
          <p:grpSpPr>
            <a:xfrm>
              <a:off x="8367331" y="1159389"/>
              <a:ext cx="1526594" cy="1526594"/>
              <a:chOff x="8367331" y="1159389"/>
              <a:chExt cx="1526594" cy="1526594"/>
            </a:xfrm>
          </p:grpSpPr>
          <p:sp>
            <p:nvSpPr>
              <p:cNvPr id="39" name="Freeform: Shape 38">
                <a:extLst>
                  <a:ext uri="{FF2B5EF4-FFF2-40B4-BE49-F238E27FC236}">
                    <a16:creationId xmlns:a16="http://schemas.microsoft.com/office/drawing/2014/main" id="{0273720E-AF10-7E91-E199-0ED162ECE0A9}"/>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52" name="Picture 51">
                <a:extLst>
                  <a:ext uri="{FF2B5EF4-FFF2-40B4-BE49-F238E27FC236}">
                    <a16:creationId xmlns:a16="http://schemas.microsoft.com/office/drawing/2014/main" id="{551DF5B1-E406-E31B-3164-2FA25668E0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sp>
          <p:nvSpPr>
            <p:cNvPr id="13" name="Oval 12">
              <a:extLst>
                <a:ext uri="{FF2B5EF4-FFF2-40B4-BE49-F238E27FC236}">
                  <a16:creationId xmlns:a16="http://schemas.microsoft.com/office/drawing/2014/main" id="{16AB5F04-34E1-F27E-991B-F1667048AAF8}"/>
                </a:ext>
              </a:extLst>
            </p:cNvPr>
            <p:cNvSpPr/>
            <p:nvPr/>
          </p:nvSpPr>
          <p:spPr>
            <a:xfrm>
              <a:off x="9652799" y="1334564"/>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E031B757-E67B-4FD4-5132-9D1C84B21594}"/>
              </a:ext>
            </a:extLst>
          </p:cNvPr>
          <p:cNvGrpSpPr/>
          <p:nvPr/>
        </p:nvGrpSpPr>
        <p:grpSpPr>
          <a:xfrm>
            <a:off x="4572000" y="1905000"/>
            <a:ext cx="3048000" cy="3048000"/>
            <a:chOff x="4572000" y="1905000"/>
            <a:chExt cx="3048000" cy="3048000"/>
          </a:xfrm>
          <a:solidFill>
            <a:schemeClr val="accent5">
              <a:lumMod val="40000"/>
              <a:lumOff val="60000"/>
            </a:schemeClr>
          </a:solidFill>
        </p:grpSpPr>
        <p:sp>
          <p:nvSpPr>
            <p:cNvPr id="32" name="Oval 31">
              <a:extLst>
                <a:ext uri="{FF2B5EF4-FFF2-40B4-BE49-F238E27FC236}">
                  <a16:creationId xmlns:a16="http://schemas.microsoft.com/office/drawing/2014/main" id="{C2CAEA0A-0E2A-222C-A69F-E95F62592271}"/>
                </a:ext>
              </a:extLst>
            </p:cNvPr>
            <p:cNvSpPr/>
            <p:nvPr/>
          </p:nvSpPr>
          <p:spPr>
            <a:xfrm>
              <a:off x="4572000" y="1905000"/>
              <a:ext cx="3048000" cy="3048000"/>
            </a:xfrm>
            <a:prstGeom prst="ellipse">
              <a:avLst/>
            </a:prstGeom>
            <a:grp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descr="Tata Motors logo in transparent PNG and vectorized SVG formats">
              <a:extLst>
                <a:ext uri="{FF2B5EF4-FFF2-40B4-BE49-F238E27FC236}">
                  <a16:creationId xmlns:a16="http://schemas.microsoft.com/office/drawing/2014/main" id="{3FD584CF-845B-AB76-F8ED-8156AE2CA2B3}"/>
                </a:ext>
              </a:extLst>
            </p:cNvPr>
            <p:cNvPicPr>
              <a:picLocks noChangeAspect="1"/>
            </p:cNvPicPr>
            <p:nvPr/>
          </p:nvPicPr>
          <p:blipFill>
            <a:blip r:embed="rId11"/>
            <a:stretch>
              <a:fillRect/>
            </a:stretch>
          </p:blipFill>
          <p:spPr>
            <a:xfrm>
              <a:off x="4940050" y="2656114"/>
              <a:ext cx="2311900" cy="1545772"/>
            </a:xfrm>
            <a:prstGeom prst="rect">
              <a:avLst/>
            </a:prstGeom>
            <a:grpFill/>
          </p:spPr>
        </p:pic>
      </p:grpSp>
      <p:sp>
        <p:nvSpPr>
          <p:cNvPr id="16" name="TextBox 15">
            <a:hlinkClick r:id="rId12" action="ppaction://hlinksldjump"/>
            <a:extLst>
              <a:ext uri="{FF2B5EF4-FFF2-40B4-BE49-F238E27FC236}">
                <a16:creationId xmlns:a16="http://schemas.microsoft.com/office/drawing/2014/main" id="{5DF1923C-B899-8E52-E24B-8006ADF1924E}"/>
              </a:ext>
            </a:extLst>
          </p:cNvPr>
          <p:cNvSpPr txBox="1"/>
          <p:nvPr/>
        </p:nvSpPr>
        <p:spPr>
          <a:xfrm>
            <a:off x="8561748" y="1441589"/>
            <a:ext cx="1285566" cy="730202"/>
          </a:xfrm>
          <a:prstGeom prst="rect">
            <a:avLst/>
          </a:prstGeom>
          <a:noFill/>
        </p:spPr>
        <p:txBody>
          <a:bodyPr wrap="square" rtlCol="0">
            <a:spAutoFit/>
          </a:bodyPr>
          <a:lstStyle/>
          <a:p>
            <a:endParaRPr lang="en-US" dirty="0"/>
          </a:p>
        </p:txBody>
      </p:sp>
      <p:sp>
        <p:nvSpPr>
          <p:cNvPr id="17" name="TextBox 16">
            <a:hlinkClick r:id="rId13" action="ppaction://hlinksldjump"/>
            <a:extLst>
              <a:ext uri="{FF2B5EF4-FFF2-40B4-BE49-F238E27FC236}">
                <a16:creationId xmlns:a16="http://schemas.microsoft.com/office/drawing/2014/main" id="{7A2FE194-62BB-0862-8F21-834319752DE2}"/>
              </a:ext>
            </a:extLst>
          </p:cNvPr>
          <p:cNvSpPr txBox="1"/>
          <p:nvPr/>
        </p:nvSpPr>
        <p:spPr>
          <a:xfrm>
            <a:off x="2601947" y="1322491"/>
            <a:ext cx="1285566" cy="954107"/>
          </a:xfrm>
          <a:prstGeom prst="rect">
            <a:avLst/>
          </a:prstGeom>
          <a:noFill/>
        </p:spPr>
        <p:txBody>
          <a:bodyPr wrap="square" rtlCol="0">
            <a:spAutoFit/>
          </a:bodyPr>
          <a:lstStyle/>
          <a:p>
            <a:pPr algn="ctr"/>
            <a:r>
              <a:rPr lang="en-US" sz="2800" dirty="0">
                <a:solidFill>
                  <a:schemeClr val="bg1">
                    <a:alpha val="0"/>
                  </a:schemeClr>
                </a:solidFill>
                <a:hlinkClick r:id="rId13" action="ppaction://hlinksldjump">
                  <a:extLst>
                    <a:ext uri="{A12FA001-AC4F-418D-AE19-62706E023703}">
                      <ahyp:hlinkClr xmlns:ahyp="http://schemas.microsoft.com/office/drawing/2018/hyperlinkcolor" val="tx"/>
                    </a:ext>
                  </a:extLst>
                </a:hlinkClick>
              </a:rPr>
              <a:t>Chemicals</a:t>
            </a:r>
            <a:r>
              <a:rPr lang="en-US" sz="2800" dirty="0">
                <a:solidFill>
                  <a:schemeClr val="bg1">
                    <a:alpha val="0"/>
                  </a:schemeClr>
                </a:solidFill>
              </a:rPr>
              <a:t>`</a:t>
            </a:r>
          </a:p>
        </p:txBody>
      </p:sp>
      <p:sp>
        <p:nvSpPr>
          <p:cNvPr id="18" name="TextBox 17">
            <a:hlinkClick r:id="rId14" action="ppaction://hlinksldjump"/>
            <a:extLst>
              <a:ext uri="{FF2B5EF4-FFF2-40B4-BE49-F238E27FC236}">
                <a16:creationId xmlns:a16="http://schemas.microsoft.com/office/drawing/2014/main" id="{6014B68E-86FA-828B-AA0D-6A4895BA11E2}"/>
              </a:ext>
            </a:extLst>
          </p:cNvPr>
          <p:cNvSpPr txBox="1"/>
          <p:nvPr/>
        </p:nvSpPr>
        <p:spPr>
          <a:xfrm>
            <a:off x="5338941" y="296323"/>
            <a:ext cx="1285566" cy="954107"/>
          </a:xfrm>
          <a:prstGeom prst="rect">
            <a:avLst/>
          </a:prstGeom>
          <a:noFill/>
        </p:spPr>
        <p:txBody>
          <a:bodyPr wrap="square" rtlCol="0">
            <a:spAutoFit/>
          </a:bodyPr>
          <a:lstStyle/>
          <a:p>
            <a:pPr algn="ctr"/>
            <a:r>
              <a:rPr lang="en-US" sz="2800" dirty="0">
                <a:solidFill>
                  <a:schemeClr val="tx1">
                    <a:alpha val="0"/>
                  </a:schemeClr>
                </a:solidFill>
                <a:hlinkClick r:id="rId14"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sp>
        <p:nvSpPr>
          <p:cNvPr id="19" name="TextBox 18">
            <a:hlinkClick r:id="rId12" action="ppaction://hlinksldjump"/>
            <a:extLst>
              <a:ext uri="{FF2B5EF4-FFF2-40B4-BE49-F238E27FC236}">
                <a16:creationId xmlns:a16="http://schemas.microsoft.com/office/drawing/2014/main" id="{F71BEE04-F2E8-9DAE-126F-3AA3B420BDA8}"/>
              </a:ext>
            </a:extLst>
          </p:cNvPr>
          <p:cNvSpPr txBox="1"/>
          <p:nvPr/>
        </p:nvSpPr>
        <p:spPr>
          <a:xfrm>
            <a:off x="8510441" y="1435169"/>
            <a:ext cx="1285566" cy="954107"/>
          </a:xfrm>
          <a:prstGeom prst="rect">
            <a:avLst/>
          </a:prstGeom>
          <a:noFill/>
        </p:spPr>
        <p:txBody>
          <a:bodyPr wrap="square" rtlCol="0">
            <a:spAutoFit/>
          </a:bodyPr>
          <a:lstStyle/>
          <a:p>
            <a:pPr algn="ctr"/>
            <a:r>
              <a:rPr lang="en-US" sz="2800" dirty="0">
                <a:solidFill>
                  <a:schemeClr val="tx1">
                    <a:alpha val="0"/>
                  </a:schemeClr>
                </a:solidFill>
                <a:hlinkClick r:id="rId12" action="ppaction://hlinksldjump">
                  <a:extLst>
                    <a:ext uri="{A12FA001-AC4F-418D-AE19-62706E023703}">
                      <ahyp:hlinkClr xmlns:ahyp="http://schemas.microsoft.com/office/drawing/2018/hyperlinkcolor" val="tx"/>
                    </a:ext>
                  </a:extLst>
                </a:hlinkClick>
              </a:rPr>
              <a:t>Chemicals`</a:t>
            </a:r>
            <a:endParaRPr lang="en-US" sz="2800" dirty="0">
              <a:solidFill>
                <a:schemeClr val="tx1">
                  <a:alpha val="0"/>
                </a:schemeClr>
              </a:solidFill>
            </a:endParaRPr>
          </a:p>
        </p:txBody>
      </p:sp>
      <p:sp>
        <p:nvSpPr>
          <p:cNvPr id="75" name="Rectangle: Rounded Corners 74">
            <a:extLst>
              <a:ext uri="{FF2B5EF4-FFF2-40B4-BE49-F238E27FC236}">
                <a16:creationId xmlns:a16="http://schemas.microsoft.com/office/drawing/2014/main" id="{EF61B5D9-509F-784C-0E6A-099708562775}"/>
              </a:ext>
            </a:extLst>
          </p:cNvPr>
          <p:cNvSpPr/>
          <p:nvPr/>
        </p:nvSpPr>
        <p:spPr>
          <a:xfrm>
            <a:off x="13208000" y="1338943"/>
            <a:ext cx="5475907" cy="4180114"/>
          </a:xfrm>
          <a:prstGeom prst="roundRect">
            <a:avLst/>
          </a:prstGeom>
          <a:solidFill>
            <a:schemeClr val="dk1">
              <a:alpha val="4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6" name="Rectangle 75">
            <a:extLst>
              <a:ext uri="{FF2B5EF4-FFF2-40B4-BE49-F238E27FC236}">
                <a16:creationId xmlns:a16="http://schemas.microsoft.com/office/drawing/2014/main" id="{097FC794-CAC5-EF31-96AD-93B6FCB10E15}"/>
              </a:ext>
            </a:extLst>
          </p:cNvPr>
          <p:cNvSpPr/>
          <p:nvPr/>
        </p:nvSpPr>
        <p:spPr>
          <a:xfrm>
            <a:off x="14655800" y="1752600"/>
            <a:ext cx="2557463" cy="241453"/>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Rectangle 76">
            <a:extLst>
              <a:ext uri="{FF2B5EF4-FFF2-40B4-BE49-F238E27FC236}">
                <a16:creationId xmlns:a16="http://schemas.microsoft.com/office/drawing/2014/main" id="{61B0DD40-2F7F-1197-DD6A-75F4E7274072}"/>
              </a:ext>
            </a:extLst>
          </p:cNvPr>
          <p:cNvSpPr/>
          <p:nvPr/>
        </p:nvSpPr>
        <p:spPr>
          <a:xfrm>
            <a:off x="13567832" y="1984317"/>
            <a:ext cx="814917" cy="168333"/>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Rectangle 77">
            <a:extLst>
              <a:ext uri="{FF2B5EF4-FFF2-40B4-BE49-F238E27FC236}">
                <a16:creationId xmlns:a16="http://schemas.microsoft.com/office/drawing/2014/main" id="{815CFB6E-C89D-8D30-E15A-478A00689D09}"/>
              </a:ext>
            </a:extLst>
          </p:cNvPr>
          <p:cNvSpPr/>
          <p:nvPr/>
        </p:nvSpPr>
        <p:spPr>
          <a:xfrm>
            <a:off x="14621931" y="2191046"/>
            <a:ext cx="1165757" cy="144167"/>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Rectangle 78">
            <a:extLst>
              <a:ext uri="{FF2B5EF4-FFF2-40B4-BE49-F238E27FC236}">
                <a16:creationId xmlns:a16="http://schemas.microsoft.com/office/drawing/2014/main" id="{05EEFF19-2C56-B600-4234-A3E3C73F0D6B}"/>
              </a:ext>
            </a:extLst>
          </p:cNvPr>
          <p:cNvSpPr/>
          <p:nvPr/>
        </p:nvSpPr>
        <p:spPr>
          <a:xfrm>
            <a:off x="14478000" y="2371725"/>
            <a:ext cx="1484313"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Rectangle 79">
            <a:extLst>
              <a:ext uri="{FF2B5EF4-FFF2-40B4-BE49-F238E27FC236}">
                <a16:creationId xmlns:a16="http://schemas.microsoft.com/office/drawing/2014/main" id="{51D8D395-2878-F9FB-EB87-9D42C7CB63DE}"/>
              </a:ext>
            </a:extLst>
          </p:cNvPr>
          <p:cNvSpPr/>
          <p:nvPr/>
        </p:nvSpPr>
        <p:spPr>
          <a:xfrm>
            <a:off x="16677217" y="2371724"/>
            <a:ext cx="812800"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Rectangle 80">
            <a:extLst>
              <a:ext uri="{FF2B5EF4-FFF2-40B4-BE49-F238E27FC236}">
                <a16:creationId xmlns:a16="http://schemas.microsoft.com/office/drawing/2014/main" id="{A77F234C-CE89-2108-BE2A-5274DC80C7FF}"/>
              </a:ext>
            </a:extLst>
          </p:cNvPr>
          <p:cNvSpPr/>
          <p:nvPr/>
        </p:nvSpPr>
        <p:spPr>
          <a:xfrm>
            <a:off x="15689275" y="2546330"/>
            <a:ext cx="2443150"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Rectangle 81">
            <a:extLst>
              <a:ext uri="{FF2B5EF4-FFF2-40B4-BE49-F238E27FC236}">
                <a16:creationId xmlns:a16="http://schemas.microsoft.com/office/drawing/2014/main" id="{A756F253-9754-0D30-ACBA-CDCB946A3F0D}"/>
              </a:ext>
            </a:extLst>
          </p:cNvPr>
          <p:cNvSpPr/>
          <p:nvPr/>
        </p:nvSpPr>
        <p:spPr>
          <a:xfrm>
            <a:off x="16812957" y="2733269"/>
            <a:ext cx="1433768"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Rectangle 82">
            <a:extLst>
              <a:ext uri="{FF2B5EF4-FFF2-40B4-BE49-F238E27FC236}">
                <a16:creationId xmlns:a16="http://schemas.microsoft.com/office/drawing/2014/main" id="{67D504EB-5CBA-FA59-BC95-D70990E3A10B}"/>
              </a:ext>
            </a:extLst>
          </p:cNvPr>
          <p:cNvSpPr/>
          <p:nvPr/>
        </p:nvSpPr>
        <p:spPr>
          <a:xfrm>
            <a:off x="13471844" y="2909878"/>
            <a:ext cx="583881"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Rectangle 83">
            <a:extLst>
              <a:ext uri="{FF2B5EF4-FFF2-40B4-BE49-F238E27FC236}">
                <a16:creationId xmlns:a16="http://schemas.microsoft.com/office/drawing/2014/main" id="{6629FEBF-B197-FB2C-D0A5-B6C965B7821C}"/>
              </a:ext>
            </a:extLst>
          </p:cNvPr>
          <p:cNvSpPr/>
          <p:nvPr/>
        </p:nvSpPr>
        <p:spPr>
          <a:xfrm>
            <a:off x="15728752" y="2912180"/>
            <a:ext cx="1968698"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Rectangle 84">
            <a:extLst>
              <a:ext uri="{FF2B5EF4-FFF2-40B4-BE49-F238E27FC236}">
                <a16:creationId xmlns:a16="http://schemas.microsoft.com/office/drawing/2014/main" id="{9A8E1D83-3923-1C2F-EC5A-26A22D513AED}"/>
              </a:ext>
            </a:extLst>
          </p:cNvPr>
          <p:cNvSpPr/>
          <p:nvPr/>
        </p:nvSpPr>
        <p:spPr>
          <a:xfrm>
            <a:off x="14844259" y="3480996"/>
            <a:ext cx="1160916" cy="160481"/>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Rectangle 85">
            <a:extLst>
              <a:ext uri="{FF2B5EF4-FFF2-40B4-BE49-F238E27FC236}">
                <a16:creationId xmlns:a16="http://schemas.microsoft.com/office/drawing/2014/main" id="{8EDA0791-E3BE-FEBF-FA6C-4261E555E0E9}"/>
              </a:ext>
            </a:extLst>
          </p:cNvPr>
          <p:cNvSpPr/>
          <p:nvPr/>
        </p:nvSpPr>
        <p:spPr>
          <a:xfrm>
            <a:off x="17408626" y="3468048"/>
            <a:ext cx="904774"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Rectangle 86">
            <a:extLst>
              <a:ext uri="{FF2B5EF4-FFF2-40B4-BE49-F238E27FC236}">
                <a16:creationId xmlns:a16="http://schemas.microsoft.com/office/drawing/2014/main" id="{D7CFBC24-E45E-D04C-EE0C-CDA777DAA174}"/>
              </a:ext>
            </a:extLst>
          </p:cNvPr>
          <p:cNvSpPr/>
          <p:nvPr/>
        </p:nvSpPr>
        <p:spPr>
          <a:xfrm>
            <a:off x="13444538" y="3660754"/>
            <a:ext cx="319087"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Rectangle 87">
            <a:extLst>
              <a:ext uri="{FF2B5EF4-FFF2-40B4-BE49-F238E27FC236}">
                <a16:creationId xmlns:a16="http://schemas.microsoft.com/office/drawing/2014/main" id="{F63961B4-2110-7240-E455-732ED1A12660}"/>
              </a:ext>
            </a:extLst>
          </p:cNvPr>
          <p:cNvSpPr/>
          <p:nvPr/>
        </p:nvSpPr>
        <p:spPr>
          <a:xfrm>
            <a:off x="14960500" y="3668157"/>
            <a:ext cx="912383" cy="160481"/>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Rectangle 88">
            <a:extLst>
              <a:ext uri="{FF2B5EF4-FFF2-40B4-BE49-F238E27FC236}">
                <a16:creationId xmlns:a16="http://schemas.microsoft.com/office/drawing/2014/main" id="{11CF9D7F-1E0A-41F8-FCA6-68EF8B7535EB}"/>
              </a:ext>
            </a:extLst>
          </p:cNvPr>
          <p:cNvSpPr/>
          <p:nvPr/>
        </p:nvSpPr>
        <p:spPr>
          <a:xfrm>
            <a:off x="15958546" y="3657433"/>
            <a:ext cx="686922"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Rectangle 89">
            <a:extLst>
              <a:ext uri="{FF2B5EF4-FFF2-40B4-BE49-F238E27FC236}">
                <a16:creationId xmlns:a16="http://schemas.microsoft.com/office/drawing/2014/main" id="{CA168E2D-E96F-0ABC-2DD4-11F607122FA9}"/>
              </a:ext>
            </a:extLst>
          </p:cNvPr>
          <p:cNvSpPr/>
          <p:nvPr/>
        </p:nvSpPr>
        <p:spPr>
          <a:xfrm>
            <a:off x="16990459" y="3647553"/>
            <a:ext cx="1493422" cy="160481"/>
          </a:xfrm>
          <a:prstGeom prst="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1" name="Rectangle 90">
            <a:extLst>
              <a:ext uri="{FF2B5EF4-FFF2-40B4-BE49-F238E27FC236}">
                <a16:creationId xmlns:a16="http://schemas.microsoft.com/office/drawing/2014/main" id="{CA3A2C56-4AD0-5390-9798-50A4B15AAAB6}"/>
              </a:ext>
            </a:extLst>
          </p:cNvPr>
          <p:cNvSpPr/>
          <p:nvPr/>
        </p:nvSpPr>
        <p:spPr>
          <a:xfrm>
            <a:off x="14122400" y="4015799"/>
            <a:ext cx="2387600"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2" name="Rectangle 91">
            <a:extLst>
              <a:ext uri="{FF2B5EF4-FFF2-40B4-BE49-F238E27FC236}">
                <a16:creationId xmlns:a16="http://schemas.microsoft.com/office/drawing/2014/main" id="{7DB84B49-F5F3-BC42-5F1F-C065003D944E}"/>
              </a:ext>
            </a:extLst>
          </p:cNvPr>
          <p:cNvSpPr/>
          <p:nvPr/>
        </p:nvSpPr>
        <p:spPr>
          <a:xfrm>
            <a:off x="17237076" y="4015798"/>
            <a:ext cx="1246806"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3" name="Rectangle 92">
            <a:extLst>
              <a:ext uri="{FF2B5EF4-FFF2-40B4-BE49-F238E27FC236}">
                <a16:creationId xmlns:a16="http://schemas.microsoft.com/office/drawing/2014/main" id="{7637E04B-E734-CBA7-444E-B9D4A5B2D653}"/>
              </a:ext>
            </a:extLst>
          </p:cNvPr>
          <p:cNvSpPr/>
          <p:nvPr/>
        </p:nvSpPr>
        <p:spPr>
          <a:xfrm>
            <a:off x="13444538" y="4213684"/>
            <a:ext cx="1298729"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4" name="Rectangle 93">
            <a:extLst>
              <a:ext uri="{FF2B5EF4-FFF2-40B4-BE49-F238E27FC236}">
                <a16:creationId xmlns:a16="http://schemas.microsoft.com/office/drawing/2014/main" id="{B6AD4E95-2C5B-5FE8-E28E-CC31F9352309}"/>
              </a:ext>
            </a:extLst>
          </p:cNvPr>
          <p:cNvSpPr/>
          <p:nvPr/>
        </p:nvSpPr>
        <p:spPr>
          <a:xfrm>
            <a:off x="14925568" y="4207334"/>
            <a:ext cx="1067168" cy="160481"/>
          </a:xfrm>
          <a:prstGeom prst="rect">
            <a:avLst/>
          </a:prstGeom>
          <a:solidFill>
            <a:srgbClr val="1E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5" name="Rectangle 94">
            <a:extLst>
              <a:ext uri="{FF2B5EF4-FFF2-40B4-BE49-F238E27FC236}">
                <a16:creationId xmlns:a16="http://schemas.microsoft.com/office/drawing/2014/main" id="{C7C2DFEC-39BF-0162-EAC8-71EA1682F392}"/>
              </a:ext>
            </a:extLst>
          </p:cNvPr>
          <p:cNvSpPr/>
          <p:nvPr/>
        </p:nvSpPr>
        <p:spPr>
          <a:xfrm>
            <a:off x="13553393" y="4374165"/>
            <a:ext cx="1340923" cy="160481"/>
          </a:xfrm>
          <a:prstGeom prst="rect">
            <a:avLst/>
          </a:prstGeom>
          <a:solidFill>
            <a:srgbClr val="6969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6" name="Rectangle 95">
            <a:extLst>
              <a:ext uri="{FF2B5EF4-FFF2-40B4-BE49-F238E27FC236}">
                <a16:creationId xmlns:a16="http://schemas.microsoft.com/office/drawing/2014/main" id="{10D4ACA1-1FF8-A666-163D-44F42198A573}"/>
              </a:ext>
            </a:extLst>
          </p:cNvPr>
          <p:cNvSpPr/>
          <p:nvPr/>
        </p:nvSpPr>
        <p:spPr>
          <a:xfrm>
            <a:off x="15839538" y="4377677"/>
            <a:ext cx="1797587" cy="160481"/>
          </a:xfrm>
          <a:prstGeom prst="rect">
            <a:avLst/>
          </a:prstGeom>
          <a:solidFill>
            <a:srgbClr val="6969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7" name="Rectangle 96">
            <a:extLst>
              <a:ext uri="{FF2B5EF4-FFF2-40B4-BE49-F238E27FC236}">
                <a16:creationId xmlns:a16="http://schemas.microsoft.com/office/drawing/2014/main" id="{F8BEC7B0-5D9F-1AB4-0C72-D8D905E36A9B}"/>
              </a:ext>
            </a:extLst>
          </p:cNvPr>
          <p:cNvSpPr/>
          <p:nvPr/>
        </p:nvSpPr>
        <p:spPr>
          <a:xfrm>
            <a:off x="16138134" y="4564838"/>
            <a:ext cx="1367229" cy="160481"/>
          </a:xfrm>
          <a:prstGeom prst="rect">
            <a:avLst/>
          </a:prstGeom>
          <a:solidFill>
            <a:srgbClr val="6969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8" name="Rectangle 97">
            <a:extLst>
              <a:ext uri="{FF2B5EF4-FFF2-40B4-BE49-F238E27FC236}">
                <a16:creationId xmlns:a16="http://schemas.microsoft.com/office/drawing/2014/main" id="{B4297745-E082-0EA3-E7EE-592768218B50}"/>
              </a:ext>
            </a:extLst>
          </p:cNvPr>
          <p:cNvSpPr/>
          <p:nvPr/>
        </p:nvSpPr>
        <p:spPr>
          <a:xfrm>
            <a:off x="17563110" y="4564838"/>
            <a:ext cx="854007"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9" name="Rectangle 98">
            <a:extLst>
              <a:ext uri="{FF2B5EF4-FFF2-40B4-BE49-F238E27FC236}">
                <a16:creationId xmlns:a16="http://schemas.microsoft.com/office/drawing/2014/main" id="{AE8E150E-383F-BE51-E34C-3DB7EC9C9465}"/>
              </a:ext>
            </a:extLst>
          </p:cNvPr>
          <p:cNvSpPr/>
          <p:nvPr/>
        </p:nvSpPr>
        <p:spPr>
          <a:xfrm>
            <a:off x="15064647" y="4758906"/>
            <a:ext cx="1324703" cy="160481"/>
          </a:xfrm>
          <a:prstGeom prst="rect">
            <a:avLst/>
          </a:prstGeom>
          <a:solidFill>
            <a:srgbClr val="2E8B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0" name="Rectangle 99">
            <a:extLst>
              <a:ext uri="{FF2B5EF4-FFF2-40B4-BE49-F238E27FC236}">
                <a16:creationId xmlns:a16="http://schemas.microsoft.com/office/drawing/2014/main" id="{2F60FE4E-E39A-14ED-7CB4-05DC6DA027DE}"/>
              </a:ext>
            </a:extLst>
          </p:cNvPr>
          <p:cNvSpPr/>
          <p:nvPr/>
        </p:nvSpPr>
        <p:spPr>
          <a:xfrm>
            <a:off x="16781746" y="4750409"/>
            <a:ext cx="1420529" cy="160481"/>
          </a:xfrm>
          <a:prstGeom prst="rect">
            <a:avLst/>
          </a:prstGeom>
          <a:solidFill>
            <a:srgbClr val="6969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1" name="TextBox 100">
            <a:extLst>
              <a:ext uri="{FF2B5EF4-FFF2-40B4-BE49-F238E27FC236}">
                <a16:creationId xmlns:a16="http://schemas.microsoft.com/office/drawing/2014/main" id="{6445F07B-9CF9-0591-B449-241146B20DB5}"/>
              </a:ext>
            </a:extLst>
          </p:cNvPr>
          <p:cNvSpPr txBox="1"/>
          <p:nvPr/>
        </p:nvSpPr>
        <p:spPr>
          <a:xfrm>
            <a:off x="13347548" y="1752600"/>
            <a:ext cx="5221994" cy="3231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Tata Power is India’s largest integrated power company and has made sustainability a central part of its strategy, with nearly half of its total capacity now coming from renewable sources like solar, wind, and hydro. It has built one of the country’s biggest solar businesses, expanded rooftop solar for households and industries, and even set up a large solar module manufacturing plant to boost domestic production. Through its subsidiary Tata Power Renewable Microgrid, the company has brought clean electricity to rural villages by installing solar‑powered microgrids, reducing dependence on diesel and kerosene while improving education, healthcare, and local businesses. Tata Power has also pledged to achieve net‑zero emissions by 2045, aligning with global climate goals, and is investing in energy storage, smart grids, and electric vehicle charging infrastructure to support India’s transition to green mobility. Beyond technology, it runs the Tata Power Skill Development Institute, which has trained hundreds of thousands of people — including women — in clean energy skills, and it supports conservation projects like protecting elephant corridors in Odisha. Altogether, Tata Power shows how a big company can fight climate pollution, shift to green energy, and promote eco‑friendly practices while uplifting communities.</a:t>
            </a:r>
          </a:p>
        </p:txBody>
      </p:sp>
    </p:spTree>
    <p:extLst>
      <p:ext uri="{BB962C8B-B14F-4D97-AF65-F5344CB8AC3E}">
        <p14:creationId xmlns:p14="http://schemas.microsoft.com/office/powerpoint/2010/main" val="29292532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ext Box 1"/>
          <p:cNvSpPr txBox="1"/>
          <p:nvPr/>
        </p:nvSpPr>
        <p:spPr>
          <a:xfrm>
            <a:off x="0" y="1167765"/>
            <a:ext cx="4248150" cy="2585323"/>
          </a:xfrm>
          <a:prstGeom prst="rect">
            <a:avLst/>
          </a:prstGeom>
          <a:solidFill>
            <a:schemeClr val="tx1">
              <a:alpha val="24000"/>
            </a:schemeClr>
          </a:solidFill>
        </p:spPr>
        <p:txBody>
          <a:bodyPr wrap="square" rtlCol="0">
            <a:spAutoFit/>
          </a:bodyPr>
          <a:lstStyle/>
          <a:p>
            <a:r>
              <a:rPr lang="en-US" sz="5400" dirty="0">
                <a:ln w="3175" cmpd="sng">
                  <a:solidFill>
                    <a:schemeClr val="bg1"/>
                  </a:solidFill>
                  <a:prstDash val="solid"/>
                </a:ln>
                <a:noFill/>
                <a:latin typeface="Montserrat" panose="00000500000000000000" charset="0"/>
                <a:cs typeface="Montserrat" panose="00000500000000000000" charset="0"/>
              </a:rPr>
              <a:t>When Less Becomes More</a:t>
            </a:r>
          </a:p>
        </p:txBody>
      </p:sp>
      <p:sp>
        <p:nvSpPr>
          <p:cNvPr id="3" name="Text Box 2"/>
          <p:cNvSpPr txBox="1"/>
          <p:nvPr/>
        </p:nvSpPr>
        <p:spPr>
          <a:xfrm>
            <a:off x="9053195" y="4786630"/>
            <a:ext cx="3164205" cy="1754326"/>
          </a:xfrm>
          <a:prstGeom prst="rect">
            <a:avLst/>
          </a:prstGeom>
          <a:solidFill>
            <a:schemeClr val="tx1">
              <a:alpha val="24000"/>
            </a:schemeClr>
          </a:solidFill>
        </p:spPr>
        <p:txBody>
          <a:bodyPr wrap="square" rtlCol="0">
            <a:spAutoFit/>
          </a:bodyPr>
          <a:lstStyle/>
          <a:p>
            <a:r>
              <a:rPr lang="en-US" sz="5400" dirty="0">
                <a:ln w="12700" cmpd="sng">
                  <a:solidFill>
                    <a:schemeClr val="bg1"/>
                  </a:solidFill>
                  <a:prstDash val="solid"/>
                </a:ln>
                <a:noFill/>
                <a:latin typeface="Montserrat" panose="00000500000000000000" charset="0"/>
                <a:cs typeface="Montserrat" panose="00000500000000000000" charset="0"/>
              </a:rPr>
              <a:t>RATAN TATA</a:t>
            </a:r>
          </a:p>
        </p:txBody>
      </p:sp>
      <p:sp>
        <p:nvSpPr>
          <p:cNvPr id="4" name="Text Box 1">
            <a:extLst>
              <a:ext uri="{FF2B5EF4-FFF2-40B4-BE49-F238E27FC236}">
                <a16:creationId xmlns:a16="http://schemas.microsoft.com/office/drawing/2014/main" id="{2A757058-0314-3AAE-D423-23ED3F513E0B}"/>
              </a:ext>
            </a:extLst>
          </p:cNvPr>
          <p:cNvSpPr txBox="1"/>
          <p:nvPr/>
        </p:nvSpPr>
        <p:spPr>
          <a:xfrm>
            <a:off x="0" y="6263005"/>
            <a:ext cx="1137920" cy="246221"/>
          </a:xfrm>
          <a:prstGeom prst="rect">
            <a:avLst/>
          </a:prstGeom>
          <a:solidFill>
            <a:schemeClr val="tx1">
              <a:alpha val="24000"/>
            </a:schemeClr>
          </a:solidFill>
        </p:spPr>
        <p:txBody>
          <a:bodyPr wrap="square" rtlCol="0">
            <a:spAutoFit/>
          </a:bodyPr>
          <a:lstStyle/>
          <a:p>
            <a:r>
              <a:rPr lang="en-US" sz="1000" dirty="0">
                <a:ln w="3175" cmpd="sng">
                  <a:solidFill>
                    <a:schemeClr val="bg1"/>
                  </a:solidFill>
                  <a:prstDash val="solid"/>
                </a:ln>
                <a:noFill/>
                <a:latin typeface="Montserrat" panose="00000500000000000000" charset="0"/>
                <a:cs typeface="Montserrat" panose="00000500000000000000" charset="0"/>
              </a:rPr>
              <a:t>    By Vardaan</a:t>
            </a:r>
          </a:p>
        </p:txBody>
      </p:sp>
      <p:pic>
        <p:nvPicPr>
          <p:cNvPr id="5" name="Picture 4">
            <a:extLst>
              <a:ext uri="{FF2B5EF4-FFF2-40B4-BE49-F238E27FC236}">
                <a16:creationId xmlns:a16="http://schemas.microsoft.com/office/drawing/2014/main" id="{E5EBA3EF-72E3-5409-071F-30CA23479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42768"/>
            <a:ext cx="286694" cy="28669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31073A8B-8CFF-AA4A-265C-4A2818D7219A}"/>
            </a:ext>
          </a:extLst>
        </p:cNvPr>
        <p:cNvGrpSpPr/>
        <p:nvPr/>
      </p:nvGrpSpPr>
      <p:grpSpPr>
        <a:xfrm>
          <a:off x="0" y="0"/>
          <a:ext cx="0" cy="0"/>
          <a:chOff x="0" y="0"/>
          <a:chExt cx="0" cy="0"/>
        </a:xfrm>
      </p:grpSpPr>
      <p:sp>
        <p:nvSpPr>
          <p:cNvPr id="36" name="Freeform: Shape 35">
            <a:extLst>
              <a:ext uri="{FF2B5EF4-FFF2-40B4-BE49-F238E27FC236}">
                <a16:creationId xmlns:a16="http://schemas.microsoft.com/office/drawing/2014/main" id="{61CECAE1-B9C0-E038-BDBF-C6C6789C082A}"/>
              </a:ext>
            </a:extLst>
          </p:cNvPr>
          <p:cNvSpPr/>
          <p:nvPr/>
        </p:nvSpPr>
        <p:spPr>
          <a:xfrm rot="16200000">
            <a:off x="5178865" y="3424931"/>
            <a:ext cx="1159543" cy="32003"/>
          </a:xfrm>
          <a:custGeom>
            <a:avLst/>
            <a:gdLst>
              <a:gd name="csX0" fmla="*/ 0 w 1159543"/>
              <a:gd name="csY0" fmla="*/ 16001 h 32003"/>
              <a:gd name="csX1" fmla="*/ 1159543 w 1159543"/>
              <a:gd name="csY1" fmla="*/ 16001 h 32003"/>
            </a:gdLst>
            <a:ahLst/>
            <a:cxnLst>
              <a:cxn ang="0">
                <a:pos x="csX0" y="csY0"/>
              </a:cxn>
              <a:cxn ang="0">
                <a:pos x="csX1" y="csY1"/>
              </a:cxn>
            </a:cxnLst>
            <a:rect l="l" t="t" r="r" b="b"/>
            <a:pathLst>
              <a:path w="1159543" h="32003">
                <a:moveTo>
                  <a:pt x="0" y="16001"/>
                </a:moveTo>
                <a:lnTo>
                  <a:pt x="1159543"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63482" tIns="-12986" rIns="563483" bIns="-1298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38" name="Freeform: Shape 37">
            <a:extLst>
              <a:ext uri="{FF2B5EF4-FFF2-40B4-BE49-F238E27FC236}">
                <a16:creationId xmlns:a16="http://schemas.microsoft.com/office/drawing/2014/main" id="{75500843-4E04-AF3A-68A5-F64013F9910B}"/>
              </a:ext>
            </a:extLst>
          </p:cNvPr>
          <p:cNvSpPr/>
          <p:nvPr/>
        </p:nvSpPr>
        <p:spPr>
          <a:xfrm rot="20097339">
            <a:off x="4820575" y="3424931"/>
            <a:ext cx="1876122" cy="32003"/>
          </a:xfrm>
          <a:custGeom>
            <a:avLst/>
            <a:gdLst>
              <a:gd name="csX0" fmla="*/ 0 w 1876122"/>
              <a:gd name="csY0" fmla="*/ 16001 h 32003"/>
              <a:gd name="csX1" fmla="*/ 1876122 w 1876122"/>
              <a:gd name="csY1" fmla="*/ 16001 h 32003"/>
            </a:gdLst>
            <a:ahLst/>
            <a:cxnLst>
              <a:cxn ang="0">
                <a:pos x="csX0" y="csY0"/>
              </a:cxn>
              <a:cxn ang="0">
                <a:pos x="csX1" y="csY1"/>
              </a:cxn>
            </a:cxnLst>
            <a:rect l="l" t="t" r="r" b="b"/>
            <a:pathLst>
              <a:path w="1876122" h="32003">
                <a:moveTo>
                  <a:pt x="0" y="16001"/>
                </a:moveTo>
                <a:lnTo>
                  <a:pt x="1876122"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03857" tIns="-30902" rIns="903858" bIns="-30902"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0" name="Freeform: Shape 39">
            <a:extLst>
              <a:ext uri="{FF2B5EF4-FFF2-40B4-BE49-F238E27FC236}">
                <a16:creationId xmlns:a16="http://schemas.microsoft.com/office/drawing/2014/main" id="{5CE8A37F-12E7-E539-28F2-0894FD3077AB}"/>
              </a:ext>
            </a:extLst>
          </p:cNvPr>
          <p:cNvSpPr/>
          <p:nvPr/>
        </p:nvSpPr>
        <p:spPr>
          <a:xfrm rot="1308099">
            <a:off x="4835656" y="3424931"/>
            <a:ext cx="1845960" cy="32003"/>
          </a:xfrm>
          <a:custGeom>
            <a:avLst/>
            <a:gdLst>
              <a:gd name="csX0" fmla="*/ 0 w 1845960"/>
              <a:gd name="csY0" fmla="*/ 16001 h 32003"/>
              <a:gd name="csX1" fmla="*/ 1845960 w 1845960"/>
              <a:gd name="csY1" fmla="*/ 16001 h 32003"/>
            </a:gdLst>
            <a:ahLst/>
            <a:cxnLst>
              <a:cxn ang="0">
                <a:pos x="csX0" y="csY0"/>
              </a:cxn>
              <a:cxn ang="0">
                <a:pos x="csX1" y="csY1"/>
              </a:cxn>
            </a:cxnLst>
            <a:rect l="l" t="t" r="r" b="b"/>
            <a:pathLst>
              <a:path w="1845960" h="32003">
                <a:moveTo>
                  <a:pt x="0" y="16001"/>
                </a:moveTo>
                <a:lnTo>
                  <a:pt x="1845960"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89532" tIns="-30148" rIns="889529" bIns="-30148"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2" name="Freeform: Shape 41">
            <a:extLst>
              <a:ext uri="{FF2B5EF4-FFF2-40B4-BE49-F238E27FC236}">
                <a16:creationId xmlns:a16="http://schemas.microsoft.com/office/drawing/2014/main" id="{110A8100-3946-4D37-0BD3-2F7D156C8810}"/>
              </a:ext>
            </a:extLst>
          </p:cNvPr>
          <p:cNvSpPr/>
          <p:nvPr/>
        </p:nvSpPr>
        <p:spPr>
          <a:xfrm rot="16271076">
            <a:off x="5126805" y="3424930"/>
            <a:ext cx="1263662" cy="32004"/>
          </a:xfrm>
          <a:custGeom>
            <a:avLst/>
            <a:gdLst>
              <a:gd name="csX0" fmla="*/ 0 w 1263661"/>
              <a:gd name="csY0" fmla="*/ 16001 h 32003"/>
              <a:gd name="csX1" fmla="*/ 1263661 w 1263661"/>
              <a:gd name="csY1" fmla="*/ 16001 h 32003"/>
            </a:gdLst>
            <a:ahLst/>
            <a:cxnLst>
              <a:cxn ang="0">
                <a:pos x="csX0" y="csY0"/>
              </a:cxn>
              <a:cxn ang="0">
                <a:pos x="csX1" y="csY1"/>
              </a:cxn>
            </a:cxnLst>
            <a:rect l="l" t="t" r="r" b="b"/>
            <a:pathLst>
              <a:path w="1263661" h="32003">
                <a:moveTo>
                  <a:pt x="1263661"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12938" tIns="-15590" rIns="612940" bIns="-15590"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44" name="Freeform: Shape 43">
            <a:extLst>
              <a:ext uri="{FF2B5EF4-FFF2-40B4-BE49-F238E27FC236}">
                <a16:creationId xmlns:a16="http://schemas.microsoft.com/office/drawing/2014/main" id="{72C6F8C1-70CA-BFFA-67DD-D3EA0F926572}"/>
              </a:ext>
            </a:extLst>
          </p:cNvPr>
          <p:cNvSpPr/>
          <p:nvPr/>
        </p:nvSpPr>
        <p:spPr>
          <a:xfrm rot="20104994">
            <a:off x="4521086" y="3424930"/>
            <a:ext cx="2475100" cy="32004"/>
          </a:xfrm>
          <a:custGeom>
            <a:avLst/>
            <a:gdLst>
              <a:gd name="csX0" fmla="*/ 0 w 2475100"/>
              <a:gd name="csY0" fmla="*/ 16001 h 32003"/>
              <a:gd name="csX1" fmla="*/ 2475100 w 2475100"/>
              <a:gd name="csY1" fmla="*/ 16001 h 32003"/>
            </a:gdLst>
            <a:ahLst/>
            <a:cxnLst>
              <a:cxn ang="0">
                <a:pos x="csX0" y="csY0"/>
              </a:cxn>
              <a:cxn ang="0">
                <a:pos x="csX1" y="csY1"/>
              </a:cxn>
            </a:cxnLst>
            <a:rect l="l" t="t" r="r" b="b"/>
            <a:pathLst>
              <a:path w="2475100" h="32003">
                <a:moveTo>
                  <a:pt x="2475100"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88372" tIns="-45874" rIns="1188372" bIns="-45878" numCol="1" spcCol="1270" anchor="ctr" anchorCtr="0">
            <a:noAutofit/>
          </a:bodyPr>
          <a:lstStyle/>
          <a:p>
            <a:pPr marL="0" lvl="0" indent="0" algn="ctr" defTabSz="355600">
              <a:lnSpc>
                <a:spcPct val="90000"/>
              </a:lnSpc>
              <a:spcBef>
                <a:spcPct val="0"/>
              </a:spcBef>
              <a:spcAft>
                <a:spcPct val="35000"/>
              </a:spcAft>
              <a:buNone/>
            </a:pPr>
            <a:endParaRPr lang="en-US" sz="800" kern="1200"/>
          </a:p>
        </p:txBody>
      </p:sp>
      <p:sp>
        <p:nvSpPr>
          <p:cNvPr id="46" name="Freeform: Shape 45">
            <a:extLst>
              <a:ext uri="{FF2B5EF4-FFF2-40B4-BE49-F238E27FC236}">
                <a16:creationId xmlns:a16="http://schemas.microsoft.com/office/drawing/2014/main" id="{E27F9606-5974-116A-AE18-E2CF52F12B54}"/>
              </a:ext>
            </a:extLst>
          </p:cNvPr>
          <p:cNvSpPr/>
          <p:nvPr/>
        </p:nvSpPr>
        <p:spPr>
          <a:xfrm rot="1780127">
            <a:off x="4828364" y="3424930"/>
            <a:ext cx="1860544" cy="32004"/>
          </a:xfrm>
          <a:custGeom>
            <a:avLst/>
            <a:gdLst>
              <a:gd name="csX0" fmla="*/ 0 w 1860544"/>
              <a:gd name="csY0" fmla="*/ 16001 h 32003"/>
              <a:gd name="csX1" fmla="*/ 1860544 w 1860544"/>
              <a:gd name="csY1" fmla="*/ 16001 h 32003"/>
            </a:gdLst>
            <a:ahLst/>
            <a:cxnLst>
              <a:cxn ang="0">
                <a:pos x="csX0" y="csY0"/>
              </a:cxn>
              <a:cxn ang="0">
                <a:pos x="csX1" y="csY1"/>
              </a:cxn>
            </a:cxnLst>
            <a:rect l="l" t="t" r="r" b="b"/>
            <a:pathLst>
              <a:path w="1860544" h="32003">
                <a:moveTo>
                  <a:pt x="1860544"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96458" tIns="-30511" rIns="896458" bIns="-30513" numCol="1" spcCol="1270" anchor="ctr" anchorCtr="0">
            <a:noAutofit/>
          </a:bodyPr>
          <a:lstStyle/>
          <a:p>
            <a:pPr marL="0" lvl="0" indent="0" algn="ctr" defTabSz="266700">
              <a:lnSpc>
                <a:spcPct val="90000"/>
              </a:lnSpc>
              <a:spcBef>
                <a:spcPct val="0"/>
              </a:spcBef>
              <a:spcAft>
                <a:spcPct val="35000"/>
              </a:spcAft>
              <a:buNone/>
            </a:pPr>
            <a:endParaRPr lang="en-US" sz="600" kern="1200"/>
          </a:p>
        </p:txBody>
      </p:sp>
      <p:grpSp>
        <p:nvGrpSpPr>
          <p:cNvPr id="2" name="Group 1">
            <a:extLst>
              <a:ext uri="{FF2B5EF4-FFF2-40B4-BE49-F238E27FC236}">
                <a16:creationId xmlns:a16="http://schemas.microsoft.com/office/drawing/2014/main" id="{146FB065-FA33-6F35-E08C-3959B64420A9}"/>
              </a:ext>
            </a:extLst>
          </p:cNvPr>
          <p:cNvGrpSpPr/>
          <p:nvPr/>
        </p:nvGrpSpPr>
        <p:grpSpPr>
          <a:xfrm>
            <a:off x="4928032" y="2610328"/>
            <a:ext cx="1661209" cy="1661209"/>
            <a:chOff x="1623347" y="4201891"/>
            <a:chExt cx="1661209" cy="1661209"/>
          </a:xfrm>
        </p:grpSpPr>
        <p:sp>
          <p:nvSpPr>
            <p:cNvPr id="45" name="Freeform: Shape 44">
              <a:extLst>
                <a:ext uri="{FF2B5EF4-FFF2-40B4-BE49-F238E27FC236}">
                  <a16:creationId xmlns:a16="http://schemas.microsoft.com/office/drawing/2014/main" id="{67A6C6CA-9715-AA56-2C71-135F30617C38}"/>
                </a:ext>
              </a:extLst>
            </p:cNvPr>
            <p:cNvSpPr/>
            <p:nvPr/>
          </p:nvSpPr>
          <p:spPr>
            <a:xfrm>
              <a:off x="1623347" y="4201891"/>
              <a:ext cx="1661209" cy="1661209"/>
            </a:xfrm>
            <a:custGeom>
              <a:avLst/>
              <a:gdLst>
                <a:gd name="csX0" fmla="*/ 0 w 1661209"/>
                <a:gd name="csY0" fmla="*/ 830605 h 1661209"/>
                <a:gd name="csX1" fmla="*/ 830605 w 1661209"/>
                <a:gd name="csY1" fmla="*/ 0 h 1661209"/>
                <a:gd name="csX2" fmla="*/ 1661210 w 1661209"/>
                <a:gd name="csY2" fmla="*/ 830605 h 1661209"/>
                <a:gd name="csX3" fmla="*/ 830605 w 1661209"/>
                <a:gd name="csY3" fmla="*/ 1661210 h 1661209"/>
                <a:gd name="csX4" fmla="*/ 0 w 1661209"/>
                <a:gd name="csY4" fmla="*/ 830605 h 1661209"/>
              </a:gdLst>
              <a:ahLst/>
              <a:cxnLst>
                <a:cxn ang="0">
                  <a:pos x="csX0" y="csY0"/>
                </a:cxn>
                <a:cxn ang="0">
                  <a:pos x="csX1" y="csY1"/>
                </a:cxn>
                <a:cxn ang="0">
                  <a:pos x="csX2" y="csY2"/>
                </a:cxn>
                <a:cxn ang="0">
                  <a:pos x="csX3" y="csY3"/>
                </a:cxn>
                <a:cxn ang="0">
                  <a:pos x="csX4" y="csY4"/>
                </a:cxn>
              </a:cxnLst>
              <a:rect l="l" t="t" r="r" b="b"/>
              <a:pathLst>
                <a:path w="1661209" h="1661209">
                  <a:moveTo>
                    <a:pt x="0" y="830605"/>
                  </a:moveTo>
                  <a:cubicBezTo>
                    <a:pt x="0" y="371875"/>
                    <a:pt x="371875" y="0"/>
                    <a:pt x="830605" y="0"/>
                  </a:cubicBezTo>
                  <a:cubicBezTo>
                    <a:pt x="1289335" y="0"/>
                    <a:pt x="1661210" y="371875"/>
                    <a:pt x="1661210" y="830605"/>
                  </a:cubicBezTo>
                  <a:cubicBezTo>
                    <a:pt x="1661210" y="1289335"/>
                    <a:pt x="1289335" y="1661210"/>
                    <a:pt x="830605" y="1661210"/>
                  </a:cubicBezTo>
                  <a:cubicBezTo>
                    <a:pt x="371875" y="1661210"/>
                    <a:pt x="0" y="1289335"/>
                    <a:pt x="0" y="83060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553" tIns="284553" rIns="284553" bIns="284553"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49" name="Picture 48" descr="Explore Tata Consultancy Services Ltd ESG score, report and breaking news">
              <a:extLst>
                <a:ext uri="{FF2B5EF4-FFF2-40B4-BE49-F238E27FC236}">
                  <a16:creationId xmlns:a16="http://schemas.microsoft.com/office/drawing/2014/main" id="{0505F413-FDE7-347E-785F-6FDCCAD7E09C}"/>
                </a:ext>
              </a:extLst>
            </p:cNvPr>
            <p:cNvPicPr>
              <a:picLocks noChangeAspect="1"/>
            </p:cNvPicPr>
            <p:nvPr/>
          </p:nvPicPr>
          <p:blipFill>
            <a:blip r:embed="rId4"/>
            <a:stretch>
              <a:fillRect/>
            </a:stretch>
          </p:blipFill>
          <p:spPr>
            <a:xfrm>
              <a:off x="1820089" y="4410060"/>
              <a:ext cx="1244869" cy="1244869"/>
            </a:xfrm>
            <a:prstGeom prst="rect">
              <a:avLst/>
            </a:prstGeom>
          </p:spPr>
        </p:pic>
      </p:grpSp>
      <p:grpSp>
        <p:nvGrpSpPr>
          <p:cNvPr id="4" name="Group 3">
            <a:extLst>
              <a:ext uri="{FF2B5EF4-FFF2-40B4-BE49-F238E27FC236}">
                <a16:creationId xmlns:a16="http://schemas.microsoft.com/office/drawing/2014/main" id="{D8D8C97C-F229-0D19-04B0-34FF6C93667F}"/>
              </a:ext>
            </a:extLst>
          </p:cNvPr>
          <p:cNvGrpSpPr/>
          <p:nvPr/>
        </p:nvGrpSpPr>
        <p:grpSpPr>
          <a:xfrm>
            <a:off x="4994653" y="2704288"/>
            <a:ext cx="1527966" cy="1473288"/>
            <a:chOff x="8361902" y="3826878"/>
            <a:chExt cx="1527966" cy="1473288"/>
          </a:xfrm>
        </p:grpSpPr>
        <p:sp>
          <p:nvSpPr>
            <p:cNvPr id="41" name="Freeform: Shape 40">
              <a:extLst>
                <a:ext uri="{FF2B5EF4-FFF2-40B4-BE49-F238E27FC236}">
                  <a16:creationId xmlns:a16="http://schemas.microsoft.com/office/drawing/2014/main" id="{E5A82D07-2E70-E177-BA99-AE32AF593D4C}"/>
                </a:ext>
              </a:extLst>
            </p:cNvPr>
            <p:cNvSpPr/>
            <p:nvPr/>
          </p:nvSpPr>
          <p:spPr>
            <a:xfrm>
              <a:off x="8416580" y="3826878"/>
              <a:ext cx="1473288" cy="1473288"/>
            </a:xfrm>
            <a:custGeom>
              <a:avLst/>
              <a:gdLst>
                <a:gd name="csX0" fmla="*/ 0 w 1473288"/>
                <a:gd name="csY0" fmla="*/ 736644 h 1473288"/>
                <a:gd name="csX1" fmla="*/ 736644 w 1473288"/>
                <a:gd name="csY1" fmla="*/ 0 h 1473288"/>
                <a:gd name="csX2" fmla="*/ 1473288 w 1473288"/>
                <a:gd name="csY2" fmla="*/ 736644 h 1473288"/>
                <a:gd name="csX3" fmla="*/ 736644 w 1473288"/>
                <a:gd name="csY3" fmla="*/ 1473288 h 1473288"/>
                <a:gd name="csX4" fmla="*/ 0 w 1473288"/>
                <a:gd name="csY4" fmla="*/ 736644 h 1473288"/>
              </a:gdLst>
              <a:ahLst/>
              <a:cxnLst>
                <a:cxn ang="0">
                  <a:pos x="csX0" y="csY0"/>
                </a:cxn>
                <a:cxn ang="0">
                  <a:pos x="csX1" y="csY1"/>
                </a:cxn>
                <a:cxn ang="0">
                  <a:pos x="csX2" y="csY2"/>
                </a:cxn>
                <a:cxn ang="0">
                  <a:pos x="csX3" y="csY3"/>
                </a:cxn>
                <a:cxn ang="0">
                  <a:pos x="csX4" y="csY4"/>
                </a:cxn>
              </a:cxnLst>
              <a:rect l="l" t="t" r="r" b="b"/>
              <a:pathLst>
                <a:path w="1473288" h="1473288">
                  <a:moveTo>
                    <a:pt x="0" y="736644"/>
                  </a:moveTo>
                  <a:cubicBezTo>
                    <a:pt x="0" y="329807"/>
                    <a:pt x="329807" y="0"/>
                    <a:pt x="736644" y="0"/>
                  </a:cubicBezTo>
                  <a:cubicBezTo>
                    <a:pt x="1143481" y="0"/>
                    <a:pt x="1473288" y="329807"/>
                    <a:pt x="1473288" y="736644"/>
                  </a:cubicBezTo>
                  <a:cubicBezTo>
                    <a:pt x="1473288" y="1143481"/>
                    <a:pt x="1143481" y="1473288"/>
                    <a:pt x="736644" y="1473288"/>
                  </a:cubicBezTo>
                  <a:cubicBezTo>
                    <a:pt x="329807" y="1473288"/>
                    <a:pt x="0" y="1143481"/>
                    <a:pt x="0" y="736644"/>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348" tIns="237348" rIns="237348" bIns="237348" numCol="1" spcCol="1270" anchor="ctr" anchorCtr="0">
              <a:noAutofit/>
            </a:bodyPr>
            <a:lstStyle/>
            <a:p>
              <a:pPr marL="0" lvl="0" indent="0" algn="ctr" defTabSz="1511300">
                <a:lnSpc>
                  <a:spcPct val="90000"/>
                </a:lnSpc>
                <a:spcBef>
                  <a:spcPct val="0"/>
                </a:spcBef>
                <a:spcAft>
                  <a:spcPct val="35000"/>
                </a:spcAft>
                <a:buNone/>
              </a:pPr>
              <a:endParaRPr lang="en-US" sz="3400" kern="1200" dirty="0"/>
            </a:p>
          </p:txBody>
        </p:sp>
        <p:pic>
          <p:nvPicPr>
            <p:cNvPr id="54" name="Picture 53">
              <a:extLst>
                <a:ext uri="{FF2B5EF4-FFF2-40B4-BE49-F238E27FC236}">
                  <a16:creationId xmlns:a16="http://schemas.microsoft.com/office/drawing/2014/main" id="{91780F83-8D8E-2154-F2EF-B808CF2863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1902" y="3958018"/>
              <a:ext cx="1526983" cy="1236857"/>
            </a:xfrm>
            <a:prstGeom prst="rect">
              <a:avLst/>
            </a:prstGeom>
          </p:spPr>
        </p:pic>
      </p:grpSp>
      <p:grpSp>
        <p:nvGrpSpPr>
          <p:cNvPr id="3" name="Group 2">
            <a:extLst>
              <a:ext uri="{FF2B5EF4-FFF2-40B4-BE49-F238E27FC236}">
                <a16:creationId xmlns:a16="http://schemas.microsoft.com/office/drawing/2014/main" id="{C890FEA2-25EE-3C14-7BD6-D65FA72155AC}"/>
              </a:ext>
            </a:extLst>
          </p:cNvPr>
          <p:cNvGrpSpPr/>
          <p:nvPr/>
        </p:nvGrpSpPr>
        <p:grpSpPr>
          <a:xfrm>
            <a:off x="4945382" y="2668846"/>
            <a:ext cx="1626508" cy="1544173"/>
            <a:chOff x="5267145" y="5313826"/>
            <a:chExt cx="1626508" cy="1544173"/>
          </a:xfrm>
        </p:grpSpPr>
        <p:sp>
          <p:nvSpPr>
            <p:cNvPr id="43" name="Freeform: Shape 42">
              <a:extLst>
                <a:ext uri="{FF2B5EF4-FFF2-40B4-BE49-F238E27FC236}">
                  <a16:creationId xmlns:a16="http://schemas.microsoft.com/office/drawing/2014/main" id="{3E1B890A-6371-30C9-9020-DE066AE947BA}"/>
                </a:ext>
              </a:extLst>
            </p:cNvPr>
            <p:cNvSpPr/>
            <p:nvPr/>
          </p:nvSpPr>
          <p:spPr>
            <a:xfrm>
              <a:off x="5267145" y="5313826"/>
              <a:ext cx="1544173" cy="1544173"/>
            </a:xfrm>
            <a:custGeom>
              <a:avLst/>
              <a:gdLst>
                <a:gd name="csX0" fmla="*/ 0 w 1544173"/>
                <a:gd name="csY0" fmla="*/ 772087 h 1544173"/>
                <a:gd name="csX1" fmla="*/ 772087 w 1544173"/>
                <a:gd name="csY1" fmla="*/ 0 h 1544173"/>
                <a:gd name="csX2" fmla="*/ 1544174 w 1544173"/>
                <a:gd name="csY2" fmla="*/ 772087 h 1544173"/>
                <a:gd name="csX3" fmla="*/ 772087 w 1544173"/>
                <a:gd name="csY3" fmla="*/ 1544174 h 1544173"/>
                <a:gd name="csX4" fmla="*/ 0 w 1544173"/>
                <a:gd name="csY4" fmla="*/ 772087 h 1544173"/>
              </a:gdLst>
              <a:ahLst/>
              <a:cxnLst>
                <a:cxn ang="0">
                  <a:pos x="csX0" y="csY0"/>
                </a:cxn>
                <a:cxn ang="0">
                  <a:pos x="csX1" y="csY1"/>
                </a:cxn>
                <a:cxn ang="0">
                  <a:pos x="csX2" y="csY2"/>
                </a:cxn>
                <a:cxn ang="0">
                  <a:pos x="csX3" y="csY3"/>
                </a:cxn>
                <a:cxn ang="0">
                  <a:pos x="csX4" y="csY4"/>
                </a:cxn>
              </a:cxnLst>
              <a:rect l="l" t="t" r="r" b="b"/>
              <a:pathLst>
                <a:path w="1544173" h="1544173">
                  <a:moveTo>
                    <a:pt x="0" y="772087"/>
                  </a:moveTo>
                  <a:cubicBezTo>
                    <a:pt x="0" y="345675"/>
                    <a:pt x="345675" y="0"/>
                    <a:pt x="772087" y="0"/>
                  </a:cubicBezTo>
                  <a:cubicBezTo>
                    <a:pt x="1198499" y="0"/>
                    <a:pt x="1544174" y="345675"/>
                    <a:pt x="1544174" y="772087"/>
                  </a:cubicBezTo>
                  <a:cubicBezTo>
                    <a:pt x="1544174" y="1198499"/>
                    <a:pt x="1198499" y="1544174"/>
                    <a:pt x="772087" y="1544174"/>
                  </a:cubicBezTo>
                  <a:cubicBezTo>
                    <a:pt x="345675" y="1544174"/>
                    <a:pt x="0" y="1198499"/>
                    <a:pt x="0" y="772087"/>
                  </a:cubicBez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414" tIns="267414" rIns="267414" bIns="267414"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6" name="Picture 55">
              <a:extLst>
                <a:ext uri="{FF2B5EF4-FFF2-40B4-BE49-F238E27FC236}">
                  <a16:creationId xmlns:a16="http://schemas.microsoft.com/office/drawing/2014/main" id="{5941EA6A-8B97-2BFB-4BF5-B35D183185E5}"/>
                </a:ext>
              </a:extLst>
            </p:cNvPr>
            <p:cNvPicPr>
              <a:picLocks noChangeAspect="1"/>
            </p:cNvPicPr>
            <p:nvPr/>
          </p:nvPicPr>
          <p:blipFill>
            <a:blip r:embed="rId6">
              <a:extLst>
                <a:ext uri="{28A0092B-C50C-407E-A947-70E740481C1C}">
                  <a14:useLocalDpi xmlns:a14="http://schemas.microsoft.com/office/drawing/2010/main" val="0"/>
                </a:ext>
              </a:extLst>
            </a:blip>
            <a:srcRect l="-3821" t="31061" b="21983"/>
            <a:stretch>
              <a:fillRect/>
            </a:stretch>
          </p:blipFill>
          <p:spPr>
            <a:xfrm>
              <a:off x="5327744" y="5520378"/>
              <a:ext cx="1316339" cy="570847"/>
            </a:xfrm>
            <a:prstGeom prst="rect">
              <a:avLst/>
            </a:prstGeom>
          </p:spPr>
        </p:pic>
        <p:pic>
          <p:nvPicPr>
            <p:cNvPr id="58" name="Picture 57">
              <a:extLst>
                <a:ext uri="{FF2B5EF4-FFF2-40B4-BE49-F238E27FC236}">
                  <a16:creationId xmlns:a16="http://schemas.microsoft.com/office/drawing/2014/main" id="{AE666FED-7DB9-0A59-D8DD-A627BADB9B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7744" y="5890485"/>
              <a:ext cx="1565909" cy="795041"/>
            </a:xfrm>
            <a:prstGeom prst="rect">
              <a:avLst/>
            </a:prstGeom>
          </p:spPr>
        </p:pic>
      </p:grpSp>
      <p:grpSp>
        <p:nvGrpSpPr>
          <p:cNvPr id="12" name="Group 11">
            <a:extLst>
              <a:ext uri="{FF2B5EF4-FFF2-40B4-BE49-F238E27FC236}">
                <a16:creationId xmlns:a16="http://schemas.microsoft.com/office/drawing/2014/main" id="{B75D0996-17C1-094C-E662-3247E42AFFAE}"/>
              </a:ext>
            </a:extLst>
          </p:cNvPr>
          <p:cNvGrpSpPr/>
          <p:nvPr/>
        </p:nvGrpSpPr>
        <p:grpSpPr>
          <a:xfrm>
            <a:off x="5009124" y="2691420"/>
            <a:ext cx="1499025" cy="1499025"/>
            <a:chOff x="5216209" y="23865"/>
            <a:chExt cx="1499025" cy="1499025"/>
          </a:xfrm>
        </p:grpSpPr>
        <p:grpSp>
          <p:nvGrpSpPr>
            <p:cNvPr id="6" name="Group 5">
              <a:extLst>
                <a:ext uri="{FF2B5EF4-FFF2-40B4-BE49-F238E27FC236}">
                  <a16:creationId xmlns:a16="http://schemas.microsoft.com/office/drawing/2014/main" id="{AC6915E2-2A71-458D-1E63-7B3836A05FA3}"/>
                </a:ext>
              </a:extLst>
            </p:cNvPr>
            <p:cNvGrpSpPr/>
            <p:nvPr/>
          </p:nvGrpSpPr>
          <p:grpSpPr>
            <a:xfrm>
              <a:off x="5216209" y="23865"/>
              <a:ext cx="1499025" cy="1499025"/>
              <a:chOff x="5729008" y="0"/>
              <a:chExt cx="1499025" cy="1499025"/>
            </a:xfrm>
          </p:grpSpPr>
          <p:sp>
            <p:nvSpPr>
              <p:cNvPr id="37" name="Freeform: Shape 36">
                <a:extLst>
                  <a:ext uri="{FF2B5EF4-FFF2-40B4-BE49-F238E27FC236}">
                    <a16:creationId xmlns:a16="http://schemas.microsoft.com/office/drawing/2014/main" id="{37DC9996-6352-8620-8B8E-B286C6023462}"/>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60" name="Picture 59">
                <a:extLst>
                  <a:ext uri="{FF2B5EF4-FFF2-40B4-BE49-F238E27FC236}">
                    <a16:creationId xmlns:a16="http://schemas.microsoft.com/office/drawing/2014/main" id="{936CA99E-C1F6-701D-C72A-5DBBEAE168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sp>
          <p:nvSpPr>
            <p:cNvPr id="9" name="Oval 8">
              <a:extLst>
                <a:ext uri="{FF2B5EF4-FFF2-40B4-BE49-F238E27FC236}">
                  <a16:creationId xmlns:a16="http://schemas.microsoft.com/office/drawing/2014/main" id="{2A84ACEB-D3C7-4923-98DE-A2EC3E9D73F7}"/>
                </a:ext>
              </a:extLst>
            </p:cNvPr>
            <p:cNvSpPr/>
            <p:nvPr/>
          </p:nvSpPr>
          <p:spPr>
            <a:xfrm>
              <a:off x="6507358" y="290981"/>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84E7207D-664A-8995-1697-8AA504E5855A}"/>
              </a:ext>
            </a:extLst>
          </p:cNvPr>
          <p:cNvGrpSpPr/>
          <p:nvPr/>
        </p:nvGrpSpPr>
        <p:grpSpPr>
          <a:xfrm>
            <a:off x="5038458" y="2720754"/>
            <a:ext cx="1440356" cy="1440356"/>
            <a:chOff x="2516392" y="991515"/>
            <a:chExt cx="1440356" cy="1440356"/>
          </a:xfrm>
        </p:grpSpPr>
        <p:grpSp>
          <p:nvGrpSpPr>
            <p:cNvPr id="7" name="Group 6">
              <a:extLst>
                <a:ext uri="{FF2B5EF4-FFF2-40B4-BE49-F238E27FC236}">
                  <a16:creationId xmlns:a16="http://schemas.microsoft.com/office/drawing/2014/main" id="{6FDA23CF-CA9B-38FE-4070-FB2C3CB2D859}"/>
                </a:ext>
              </a:extLst>
            </p:cNvPr>
            <p:cNvGrpSpPr/>
            <p:nvPr/>
          </p:nvGrpSpPr>
          <p:grpSpPr>
            <a:xfrm>
              <a:off x="2516392" y="991515"/>
              <a:ext cx="1440356" cy="1440356"/>
              <a:chOff x="2516392" y="991515"/>
              <a:chExt cx="1440356" cy="1440356"/>
            </a:xfrm>
          </p:grpSpPr>
          <p:sp>
            <p:nvSpPr>
              <p:cNvPr id="47" name="Freeform: Shape 46">
                <a:extLst>
                  <a:ext uri="{FF2B5EF4-FFF2-40B4-BE49-F238E27FC236}">
                    <a16:creationId xmlns:a16="http://schemas.microsoft.com/office/drawing/2014/main" id="{E6B205AE-3875-9196-3287-CED91A526DD4}"/>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62" name="Picture 61">
                <a:extLst>
                  <a:ext uri="{FF2B5EF4-FFF2-40B4-BE49-F238E27FC236}">
                    <a16:creationId xmlns:a16="http://schemas.microsoft.com/office/drawing/2014/main" id="{E4090E7C-B985-25C4-6C04-8CE440FF1E74}"/>
                  </a:ext>
                </a:extLst>
              </p:cNvPr>
              <p:cNvPicPr>
                <a:picLocks noChangeAspect="1"/>
              </p:cNvPicPr>
              <p:nvPr/>
            </p:nvPicPr>
            <p:blipFill>
              <a:blip r:embed="rId9">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sp>
          <p:nvSpPr>
            <p:cNvPr id="10" name="Oval 9">
              <a:extLst>
                <a:ext uri="{FF2B5EF4-FFF2-40B4-BE49-F238E27FC236}">
                  <a16:creationId xmlns:a16="http://schemas.microsoft.com/office/drawing/2014/main" id="{22A36905-8170-3DE6-BCAD-4E6E1A6BC07F}"/>
                </a:ext>
              </a:extLst>
            </p:cNvPr>
            <p:cNvSpPr/>
            <p:nvPr/>
          </p:nvSpPr>
          <p:spPr>
            <a:xfrm>
              <a:off x="3634468" y="1126809"/>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25F61397-A5D6-F46C-C9C6-CF814754E155}"/>
              </a:ext>
            </a:extLst>
          </p:cNvPr>
          <p:cNvGrpSpPr/>
          <p:nvPr/>
        </p:nvGrpSpPr>
        <p:grpSpPr>
          <a:xfrm>
            <a:off x="4995339" y="2677635"/>
            <a:ext cx="1526594" cy="1526594"/>
            <a:chOff x="8367331" y="1159389"/>
            <a:chExt cx="1526594" cy="1526594"/>
          </a:xfrm>
        </p:grpSpPr>
        <p:grpSp>
          <p:nvGrpSpPr>
            <p:cNvPr id="5" name="Group 4">
              <a:extLst>
                <a:ext uri="{FF2B5EF4-FFF2-40B4-BE49-F238E27FC236}">
                  <a16:creationId xmlns:a16="http://schemas.microsoft.com/office/drawing/2014/main" id="{0586C1E6-2197-D0D3-61C5-7D24E759DFB2}"/>
                </a:ext>
              </a:extLst>
            </p:cNvPr>
            <p:cNvGrpSpPr/>
            <p:nvPr/>
          </p:nvGrpSpPr>
          <p:grpSpPr>
            <a:xfrm>
              <a:off x="8367331" y="1159389"/>
              <a:ext cx="1526594" cy="1526594"/>
              <a:chOff x="8367331" y="1159389"/>
              <a:chExt cx="1526594" cy="1526594"/>
            </a:xfrm>
          </p:grpSpPr>
          <p:sp>
            <p:nvSpPr>
              <p:cNvPr id="39" name="Freeform: Shape 38">
                <a:extLst>
                  <a:ext uri="{FF2B5EF4-FFF2-40B4-BE49-F238E27FC236}">
                    <a16:creationId xmlns:a16="http://schemas.microsoft.com/office/drawing/2014/main" id="{440D4CA3-5F6B-9431-5EC0-6250D6EDD7EA}"/>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52" name="Picture 51">
                <a:extLst>
                  <a:ext uri="{FF2B5EF4-FFF2-40B4-BE49-F238E27FC236}">
                    <a16:creationId xmlns:a16="http://schemas.microsoft.com/office/drawing/2014/main" id="{F3464097-A970-8F5C-C2DB-F1310E78C1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sp>
          <p:nvSpPr>
            <p:cNvPr id="13" name="Oval 12">
              <a:extLst>
                <a:ext uri="{FF2B5EF4-FFF2-40B4-BE49-F238E27FC236}">
                  <a16:creationId xmlns:a16="http://schemas.microsoft.com/office/drawing/2014/main" id="{7CEE4CD2-345B-6850-1F5F-C3FC924C2FE6}"/>
                </a:ext>
              </a:extLst>
            </p:cNvPr>
            <p:cNvSpPr/>
            <p:nvPr/>
          </p:nvSpPr>
          <p:spPr>
            <a:xfrm>
              <a:off x="9652799" y="1334564"/>
              <a:ext cx="201210" cy="201210"/>
            </a:xfrm>
            <a:prstGeom prst="ellipse">
              <a:avLst/>
            </a:prstGeom>
            <a:solidFill>
              <a:srgbClr val="EE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151AB8D1-DDA7-5AB9-8CFC-B68FFA37ADA7}"/>
              </a:ext>
            </a:extLst>
          </p:cNvPr>
          <p:cNvGrpSpPr/>
          <p:nvPr/>
        </p:nvGrpSpPr>
        <p:grpSpPr>
          <a:xfrm>
            <a:off x="4572000" y="1905000"/>
            <a:ext cx="3048000" cy="3048000"/>
            <a:chOff x="4572000" y="1905000"/>
            <a:chExt cx="3048000" cy="3048000"/>
          </a:xfrm>
          <a:solidFill>
            <a:schemeClr val="accent5">
              <a:lumMod val="40000"/>
              <a:lumOff val="60000"/>
            </a:schemeClr>
          </a:solidFill>
        </p:grpSpPr>
        <p:sp>
          <p:nvSpPr>
            <p:cNvPr id="32" name="Oval 31">
              <a:extLst>
                <a:ext uri="{FF2B5EF4-FFF2-40B4-BE49-F238E27FC236}">
                  <a16:creationId xmlns:a16="http://schemas.microsoft.com/office/drawing/2014/main" id="{6E1EC3B4-2C47-47A1-78D8-B833FEB99245}"/>
                </a:ext>
              </a:extLst>
            </p:cNvPr>
            <p:cNvSpPr/>
            <p:nvPr/>
          </p:nvSpPr>
          <p:spPr>
            <a:xfrm>
              <a:off x="4572000" y="1905000"/>
              <a:ext cx="3048000" cy="3048000"/>
            </a:xfrm>
            <a:prstGeom prst="ellipse">
              <a:avLst/>
            </a:prstGeom>
            <a:grp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descr="Tata Motors logo in transparent PNG and vectorized SVG formats">
              <a:extLst>
                <a:ext uri="{FF2B5EF4-FFF2-40B4-BE49-F238E27FC236}">
                  <a16:creationId xmlns:a16="http://schemas.microsoft.com/office/drawing/2014/main" id="{DD981F4A-8FC8-08C8-95BD-471DA3CD3CEA}"/>
                </a:ext>
              </a:extLst>
            </p:cNvPr>
            <p:cNvPicPr>
              <a:picLocks noChangeAspect="1"/>
            </p:cNvPicPr>
            <p:nvPr/>
          </p:nvPicPr>
          <p:blipFill>
            <a:blip r:embed="rId11"/>
            <a:stretch>
              <a:fillRect/>
            </a:stretch>
          </p:blipFill>
          <p:spPr>
            <a:xfrm>
              <a:off x="4940050" y="2656114"/>
              <a:ext cx="2311900" cy="1545772"/>
            </a:xfrm>
            <a:prstGeom prst="rect">
              <a:avLst/>
            </a:prstGeom>
            <a:grpFill/>
          </p:spPr>
        </p:pic>
      </p:grpSp>
    </p:spTree>
    <p:extLst>
      <p:ext uri="{BB962C8B-B14F-4D97-AF65-F5344CB8AC3E}">
        <p14:creationId xmlns:p14="http://schemas.microsoft.com/office/powerpoint/2010/main" val="2268456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E43BF520-EF2B-6850-DF3D-F36853CE72ED}"/>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AFDACD9E-2C3A-1575-341E-697EA9336101}"/>
              </a:ext>
            </a:extLst>
          </p:cNvPr>
          <p:cNvGrpSpPr/>
          <p:nvPr/>
        </p:nvGrpSpPr>
        <p:grpSpPr>
          <a:xfrm>
            <a:off x="4572000" y="1905000"/>
            <a:ext cx="3048000" cy="3048000"/>
            <a:chOff x="4572000" y="1905000"/>
            <a:chExt cx="3048000" cy="3048000"/>
          </a:xfrm>
        </p:grpSpPr>
        <p:sp>
          <p:nvSpPr>
            <p:cNvPr id="32" name="Oval 31">
              <a:extLst>
                <a:ext uri="{FF2B5EF4-FFF2-40B4-BE49-F238E27FC236}">
                  <a16:creationId xmlns:a16="http://schemas.microsoft.com/office/drawing/2014/main" id="{720461F0-A062-5219-7430-87AD0F1C2ECF}"/>
                </a:ext>
              </a:extLst>
            </p:cNvPr>
            <p:cNvSpPr/>
            <p:nvPr/>
          </p:nvSpPr>
          <p:spPr>
            <a:xfrm>
              <a:off x="4572000" y="1905000"/>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E04973F6-E501-7206-6E0D-A470CFF901EF}"/>
                </a:ext>
              </a:extLst>
            </p:cNvPr>
            <p:cNvPicPr>
              <a:picLocks noChangeAspect="1"/>
            </p:cNvPicPr>
            <p:nvPr/>
          </p:nvPicPr>
          <p:blipFill>
            <a:blip r:embed="rId4">
              <a:extLst>
                <a:ext uri="{28A0092B-C50C-407E-A947-70E740481C1C}">
                  <a14:useLocalDpi xmlns:a14="http://schemas.microsoft.com/office/drawing/2010/main" val="0"/>
                </a:ext>
              </a:extLst>
            </a:blip>
            <a:srcRect l="19916" t="19676" r="18333" b="28160"/>
            <a:stretch>
              <a:fillRect/>
            </a:stretch>
          </p:blipFill>
          <p:spPr>
            <a:xfrm>
              <a:off x="5210783" y="2621605"/>
              <a:ext cx="1770434" cy="1614791"/>
            </a:xfrm>
            <a:prstGeom prst="rect">
              <a:avLst/>
            </a:prstGeom>
          </p:spPr>
        </p:pic>
      </p:grpSp>
      <p:grpSp>
        <p:nvGrpSpPr>
          <p:cNvPr id="41" name="Group 40">
            <a:extLst>
              <a:ext uri="{FF2B5EF4-FFF2-40B4-BE49-F238E27FC236}">
                <a16:creationId xmlns:a16="http://schemas.microsoft.com/office/drawing/2014/main" id="{1621B26D-4C77-B775-9198-CB088F1C25E5}"/>
              </a:ext>
            </a:extLst>
          </p:cNvPr>
          <p:cNvGrpSpPr/>
          <p:nvPr/>
        </p:nvGrpSpPr>
        <p:grpSpPr>
          <a:xfrm>
            <a:off x="-13065869" y="-379379"/>
            <a:ext cx="12848617" cy="7237379"/>
            <a:chOff x="-610952" y="-379380"/>
            <a:chExt cx="12848617" cy="7237379"/>
          </a:xfrm>
        </p:grpSpPr>
        <p:grpSp>
          <p:nvGrpSpPr>
            <p:cNvPr id="42" name="Group 41">
              <a:extLst>
                <a:ext uri="{FF2B5EF4-FFF2-40B4-BE49-F238E27FC236}">
                  <a16:creationId xmlns:a16="http://schemas.microsoft.com/office/drawing/2014/main" id="{7752D6C5-F62E-EC50-21FF-9647E78D2357}"/>
                </a:ext>
              </a:extLst>
            </p:cNvPr>
            <p:cNvGrpSpPr/>
            <p:nvPr/>
          </p:nvGrpSpPr>
          <p:grpSpPr>
            <a:xfrm>
              <a:off x="-610952" y="-379380"/>
              <a:ext cx="12848617" cy="7237379"/>
              <a:chOff x="-6835303" y="-379379"/>
              <a:chExt cx="9542835" cy="7237379"/>
            </a:xfrm>
          </p:grpSpPr>
          <p:sp>
            <p:nvSpPr>
              <p:cNvPr id="48" name="Freeform: Shape 47">
                <a:extLst>
                  <a:ext uri="{FF2B5EF4-FFF2-40B4-BE49-F238E27FC236}">
                    <a16:creationId xmlns:a16="http://schemas.microsoft.com/office/drawing/2014/main" id="{1EA80145-D399-15DA-5234-A72A9D520B6B}"/>
                  </a:ext>
                </a:extLst>
              </p:cNvPr>
              <p:cNvSpPr/>
              <p:nvPr/>
            </p:nvSpPr>
            <p:spPr>
              <a:xfrm flipV="1">
                <a:off x="-6835303"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E5AEA90B-C908-1EC8-9720-6A4F5A55FBDB}"/>
                  </a:ext>
                </a:extLst>
              </p:cNvPr>
              <p:cNvSpPr txBox="1"/>
              <p:nvPr/>
            </p:nvSpPr>
            <p:spPr>
              <a:xfrm>
                <a:off x="2076315"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01</a:t>
                </a:r>
              </a:p>
            </p:txBody>
          </p:sp>
        </p:grpSp>
        <p:sp>
          <p:nvSpPr>
            <p:cNvPr id="43" name="Text Box 1">
              <a:extLst>
                <a:ext uri="{FF2B5EF4-FFF2-40B4-BE49-F238E27FC236}">
                  <a16:creationId xmlns:a16="http://schemas.microsoft.com/office/drawing/2014/main" id="{07D24D8B-F971-5DA4-5C93-53EB4D77668B}"/>
                </a:ext>
              </a:extLst>
            </p:cNvPr>
            <p:cNvSpPr txBox="1"/>
            <p:nvPr/>
          </p:nvSpPr>
          <p:spPr>
            <a:xfrm>
              <a:off x="1548048" y="85853"/>
              <a:ext cx="894079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Jaguar Land Rover Acquisition</a:t>
              </a:r>
            </a:p>
          </p:txBody>
        </p:sp>
        <p:pic>
          <p:nvPicPr>
            <p:cNvPr id="44" name="Picture 43" descr="blog">
              <a:extLst>
                <a:ext uri="{FF2B5EF4-FFF2-40B4-BE49-F238E27FC236}">
                  <a16:creationId xmlns:a16="http://schemas.microsoft.com/office/drawing/2014/main" id="{EB8FBCD3-EBC7-FBD4-6177-50636A5D41A4}"/>
                </a:ext>
              </a:extLst>
            </p:cNvPr>
            <p:cNvPicPr>
              <a:picLocks noChangeAspect="1"/>
            </p:cNvPicPr>
            <p:nvPr/>
          </p:nvPicPr>
          <p:blipFill>
            <a:blip r:embed="rId5"/>
            <a:stretch>
              <a:fillRect/>
            </a:stretch>
          </p:blipFill>
          <p:spPr>
            <a:xfrm>
              <a:off x="1922563" y="2346711"/>
              <a:ext cx="4763851" cy="249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44">
              <a:extLst>
                <a:ext uri="{FF2B5EF4-FFF2-40B4-BE49-F238E27FC236}">
                  <a16:creationId xmlns:a16="http://schemas.microsoft.com/office/drawing/2014/main" id="{A94178B2-689B-B2C3-25B7-0A5FF0321D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5709" y="5325655"/>
              <a:ext cx="2161756" cy="1518702"/>
            </a:xfrm>
            <a:prstGeom prst="rect">
              <a:avLst/>
            </a:prstGeom>
          </p:spPr>
        </p:pic>
        <p:pic>
          <p:nvPicPr>
            <p:cNvPr id="46" name="Picture 45" descr="How To Draw Land Rover Car Step by Step - [18 Easy Phase]">
              <a:extLst>
                <a:ext uri="{FF2B5EF4-FFF2-40B4-BE49-F238E27FC236}">
                  <a16:creationId xmlns:a16="http://schemas.microsoft.com/office/drawing/2014/main" id="{F5D611AD-46B3-E4C0-426B-2B3D688CC218}"/>
                </a:ext>
              </a:extLst>
            </p:cNvPr>
            <p:cNvPicPr>
              <a:picLocks noChangeAspect="1"/>
            </p:cNvPicPr>
            <p:nvPr/>
          </p:nvPicPr>
          <p:blipFill>
            <a:blip r:embed="rId7"/>
            <a:stretch>
              <a:fillRect/>
            </a:stretch>
          </p:blipFill>
          <p:spPr>
            <a:xfrm>
              <a:off x="1714652" y="5136149"/>
              <a:ext cx="2699917" cy="1518703"/>
            </a:xfrm>
            <a:prstGeom prst="rect">
              <a:avLst/>
            </a:prstGeom>
          </p:spPr>
        </p:pic>
        <p:sp>
          <p:nvSpPr>
            <p:cNvPr id="47" name="Rectangle: Rounded Corners 46">
              <a:extLst>
                <a:ext uri="{FF2B5EF4-FFF2-40B4-BE49-F238E27FC236}">
                  <a16:creationId xmlns:a16="http://schemas.microsoft.com/office/drawing/2014/main" id="{BDC29887-A422-5E6F-9C53-9DEA81EA3FC5}"/>
                </a:ext>
              </a:extLst>
            </p:cNvPr>
            <p:cNvSpPr/>
            <p:nvPr/>
          </p:nvSpPr>
          <p:spPr>
            <a:xfrm>
              <a:off x="6926205" y="1371327"/>
              <a:ext cx="3806321" cy="4653876"/>
            </a:xfrm>
            <a:prstGeom prst="roundRect">
              <a:avLst/>
            </a:prstGeom>
            <a:solidFill>
              <a:srgbClr val="BDD7EE"/>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Jaguar Land Rover acquisition, valued at approximately $2.3 billion, marked a watershed moment for both Tata Motors and the global automotive industry.</a:t>
              </a:r>
            </a:p>
            <a:p>
              <a:r>
                <a:rPr lang="en-US" dirty="0">
                  <a:solidFill>
                    <a:schemeClr val="accent6">
                      <a:lumMod val="50000"/>
                    </a:schemeClr>
                  </a:solidFill>
                </a:rPr>
                <a:t>This case study in corporate strategy and foresight exemplifies how a visionary leader, Ratan Tata, recognized an opportunity to elevate Tata Motors onto the global stage by acquiring two iconic British brands.</a:t>
              </a:r>
            </a:p>
          </p:txBody>
        </p:sp>
      </p:grpSp>
      <p:grpSp>
        <p:nvGrpSpPr>
          <p:cNvPr id="50" name="Group 49">
            <a:extLst>
              <a:ext uri="{FF2B5EF4-FFF2-40B4-BE49-F238E27FC236}">
                <a16:creationId xmlns:a16="http://schemas.microsoft.com/office/drawing/2014/main" id="{FEAD510E-1FE9-6ED4-895E-9E5F1A527CFC}"/>
              </a:ext>
            </a:extLst>
          </p:cNvPr>
          <p:cNvGrpSpPr/>
          <p:nvPr/>
        </p:nvGrpSpPr>
        <p:grpSpPr>
          <a:xfrm>
            <a:off x="-13163425" y="-432580"/>
            <a:ext cx="12149959" cy="7237379"/>
            <a:chOff x="-726444" y="-379379"/>
            <a:chExt cx="12149959" cy="7237379"/>
          </a:xfrm>
        </p:grpSpPr>
        <p:grpSp>
          <p:nvGrpSpPr>
            <p:cNvPr id="51" name="Group 50">
              <a:extLst>
                <a:ext uri="{FF2B5EF4-FFF2-40B4-BE49-F238E27FC236}">
                  <a16:creationId xmlns:a16="http://schemas.microsoft.com/office/drawing/2014/main" id="{126CC9FF-64FF-9B29-9DFB-6ED310A2C0F6}"/>
                </a:ext>
              </a:extLst>
            </p:cNvPr>
            <p:cNvGrpSpPr/>
            <p:nvPr/>
          </p:nvGrpSpPr>
          <p:grpSpPr>
            <a:xfrm>
              <a:off x="-726444" y="-379379"/>
              <a:ext cx="12149959" cy="7237379"/>
              <a:chOff x="-7474086" y="-379379"/>
              <a:chExt cx="9550401" cy="7237379"/>
            </a:xfrm>
          </p:grpSpPr>
          <p:sp>
            <p:nvSpPr>
              <p:cNvPr id="55" name="Freeform: Shape 54">
                <a:extLst>
                  <a:ext uri="{FF2B5EF4-FFF2-40B4-BE49-F238E27FC236}">
                    <a16:creationId xmlns:a16="http://schemas.microsoft.com/office/drawing/2014/main" id="{DFE5932C-4F3F-0798-E55C-701F6D5BE049}"/>
                  </a:ext>
                </a:extLst>
              </p:cNvPr>
              <p:cNvSpPr/>
              <p:nvPr/>
            </p:nvSpPr>
            <p:spPr>
              <a:xfrm flipV="1">
                <a:off x="-7474086"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TextBox 55">
                <a:extLst>
                  <a:ext uri="{FF2B5EF4-FFF2-40B4-BE49-F238E27FC236}">
                    <a16:creationId xmlns:a16="http://schemas.microsoft.com/office/drawing/2014/main" id="{3BA04FF1-548F-DFEB-E3D3-FA4A2F7F9E8A}"/>
                  </a:ext>
                </a:extLst>
              </p:cNvPr>
              <p:cNvSpPr txBox="1"/>
              <p:nvPr/>
            </p:nvSpPr>
            <p:spPr>
              <a:xfrm>
                <a:off x="1445098"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02</a:t>
                </a:r>
              </a:p>
            </p:txBody>
          </p:sp>
        </p:grpSp>
        <p:sp>
          <p:nvSpPr>
            <p:cNvPr id="52" name="Text Box 1">
              <a:extLst>
                <a:ext uri="{FF2B5EF4-FFF2-40B4-BE49-F238E27FC236}">
                  <a16:creationId xmlns:a16="http://schemas.microsoft.com/office/drawing/2014/main" id="{E099D0E2-A240-A989-87A9-F4DD43EA3FD7}"/>
                </a:ext>
              </a:extLst>
            </p:cNvPr>
            <p:cNvSpPr txBox="1"/>
            <p:nvPr/>
          </p:nvSpPr>
          <p:spPr>
            <a:xfrm>
              <a:off x="2803144" y="88709"/>
              <a:ext cx="546077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Tata Nano Project</a:t>
              </a:r>
            </a:p>
          </p:txBody>
        </p:sp>
        <p:pic>
          <p:nvPicPr>
            <p:cNvPr id="53" name="Picture 52">
              <a:extLst>
                <a:ext uri="{FF2B5EF4-FFF2-40B4-BE49-F238E27FC236}">
                  <a16:creationId xmlns:a16="http://schemas.microsoft.com/office/drawing/2014/main" id="{EEEBDF63-37B6-75D8-E4AE-785A841F1FE3}"/>
                </a:ext>
              </a:extLst>
            </p:cNvPr>
            <p:cNvPicPr>
              <a:picLocks noChangeAspect="1"/>
            </p:cNvPicPr>
            <p:nvPr/>
          </p:nvPicPr>
          <p:blipFill>
            <a:blip r:embed="rId8"/>
            <a:stretch>
              <a:fillRect/>
            </a:stretch>
          </p:blipFill>
          <p:spPr>
            <a:xfrm>
              <a:off x="1612358" y="1905000"/>
              <a:ext cx="3007694" cy="3489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4" name="Rectangle: Rounded Corners 53">
              <a:extLst>
                <a:ext uri="{FF2B5EF4-FFF2-40B4-BE49-F238E27FC236}">
                  <a16:creationId xmlns:a16="http://schemas.microsoft.com/office/drawing/2014/main" id="{AB811D38-3785-784E-C482-F4E55F55268D}"/>
                </a:ext>
              </a:extLst>
            </p:cNvPr>
            <p:cNvSpPr/>
            <p:nvPr/>
          </p:nvSpPr>
          <p:spPr>
            <a:xfrm>
              <a:off x="5986673" y="1266314"/>
              <a:ext cx="3806321" cy="4653876"/>
            </a:xfrm>
            <a:prstGeom prst="roundRect">
              <a:avLst/>
            </a:prstGeom>
            <a:solidFill>
              <a:srgbClr val="9DC3E6"/>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Nano was created as a response to the growing demand for affordable personal transport in India. Ratan Tata aimed to provide a car that could be easily accessed by the middle class, who often preferred two-wheelers like scooters. The Nano was designed to be a practical and cost-effective solution for families, offering a safe and enclosed space for four to five passengers. Despite its initial success, the Nano faced challenges such as safety concerns, marketing failures, and a perception of low quality.</a:t>
              </a:r>
            </a:p>
          </p:txBody>
        </p:sp>
      </p:grpSp>
      <p:grpSp>
        <p:nvGrpSpPr>
          <p:cNvPr id="57" name="Group 56">
            <a:extLst>
              <a:ext uri="{FF2B5EF4-FFF2-40B4-BE49-F238E27FC236}">
                <a16:creationId xmlns:a16="http://schemas.microsoft.com/office/drawing/2014/main" id="{ABD61130-3BFE-CC12-3F4B-CD66671CA861}"/>
              </a:ext>
            </a:extLst>
          </p:cNvPr>
          <p:cNvGrpSpPr/>
          <p:nvPr/>
        </p:nvGrpSpPr>
        <p:grpSpPr>
          <a:xfrm>
            <a:off x="-13135113" y="-431020"/>
            <a:ext cx="11381418" cy="7237379"/>
            <a:chOff x="-648624" y="-385961"/>
            <a:chExt cx="11381418" cy="7237379"/>
          </a:xfrm>
        </p:grpSpPr>
        <p:grpSp>
          <p:nvGrpSpPr>
            <p:cNvPr id="58" name="Group 57">
              <a:extLst>
                <a:ext uri="{FF2B5EF4-FFF2-40B4-BE49-F238E27FC236}">
                  <a16:creationId xmlns:a16="http://schemas.microsoft.com/office/drawing/2014/main" id="{1FAF8042-5203-81D2-5F87-24F4D2D70A2C}"/>
                </a:ext>
              </a:extLst>
            </p:cNvPr>
            <p:cNvGrpSpPr/>
            <p:nvPr/>
          </p:nvGrpSpPr>
          <p:grpSpPr>
            <a:xfrm>
              <a:off x="-648624" y="-385961"/>
              <a:ext cx="11381418" cy="7237379"/>
              <a:chOff x="-8112869" y="-379379"/>
              <a:chExt cx="9572559" cy="7237379"/>
            </a:xfrm>
          </p:grpSpPr>
          <p:sp>
            <p:nvSpPr>
              <p:cNvPr id="67" name="Freeform: Shape 66">
                <a:extLst>
                  <a:ext uri="{FF2B5EF4-FFF2-40B4-BE49-F238E27FC236}">
                    <a16:creationId xmlns:a16="http://schemas.microsoft.com/office/drawing/2014/main" id="{7D3B8285-BBE6-63E7-107B-FB8CA49FEBB6}"/>
                  </a:ext>
                </a:extLst>
              </p:cNvPr>
              <p:cNvSpPr/>
              <p:nvPr/>
            </p:nvSpPr>
            <p:spPr>
              <a:xfrm flipV="1">
                <a:off x="-8112869"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TextBox 67">
                <a:extLst>
                  <a:ext uri="{FF2B5EF4-FFF2-40B4-BE49-F238E27FC236}">
                    <a16:creationId xmlns:a16="http://schemas.microsoft.com/office/drawing/2014/main" id="{E3DF7114-77AB-DD51-7D12-04092DF924A1}"/>
                  </a:ext>
                </a:extLst>
              </p:cNvPr>
              <p:cNvSpPr txBox="1"/>
              <p:nvPr/>
            </p:nvSpPr>
            <p:spPr>
              <a:xfrm>
                <a:off x="82847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03</a:t>
                </a:r>
              </a:p>
            </p:txBody>
          </p:sp>
        </p:grpSp>
        <p:sp>
          <p:nvSpPr>
            <p:cNvPr id="59" name="Text Box 1">
              <a:extLst>
                <a:ext uri="{FF2B5EF4-FFF2-40B4-BE49-F238E27FC236}">
                  <a16:creationId xmlns:a16="http://schemas.microsoft.com/office/drawing/2014/main" id="{4E914119-4155-C00C-8C29-548CD648BF38}"/>
                </a:ext>
              </a:extLst>
            </p:cNvPr>
            <p:cNvSpPr txBox="1"/>
            <p:nvPr/>
          </p:nvSpPr>
          <p:spPr>
            <a:xfrm>
              <a:off x="1994127" y="145312"/>
              <a:ext cx="643331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Tetley Tea Acquisition</a:t>
              </a:r>
            </a:p>
          </p:txBody>
        </p:sp>
        <p:sp>
          <p:nvSpPr>
            <p:cNvPr id="60" name="Rectangle: Rounded Corners 59">
              <a:extLst>
                <a:ext uri="{FF2B5EF4-FFF2-40B4-BE49-F238E27FC236}">
                  <a16:creationId xmlns:a16="http://schemas.microsoft.com/office/drawing/2014/main" id="{3DF73625-D670-89D5-9438-59D26A6FEA6A}"/>
                </a:ext>
              </a:extLst>
            </p:cNvPr>
            <p:cNvSpPr/>
            <p:nvPr/>
          </p:nvSpPr>
          <p:spPr>
            <a:xfrm>
              <a:off x="5636585" y="1351331"/>
              <a:ext cx="3806321" cy="4653876"/>
            </a:xfrm>
            <a:prstGeom prst="roundRect">
              <a:avLst/>
            </a:prstGeom>
            <a:solidFill>
              <a:srgbClr val="5B9BD5"/>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Tata acquired Tetley in February 2000 for £271 million. This acquisition made Tetley a wholly owned subsidiary of Tata Consumer Products, enhancing Tata's global tea operations.</a:t>
              </a:r>
            </a:p>
            <a:p>
              <a:r>
                <a:rPr lang="en-US" dirty="0">
                  <a:solidFill>
                    <a:schemeClr val="accent6">
                      <a:lumMod val="50000"/>
                    </a:schemeClr>
                  </a:solidFill>
                </a:rPr>
                <a:t>This helps Tata to:</a:t>
              </a:r>
            </a:p>
            <a:p>
              <a:pPr marL="285750" indent="-285750">
                <a:buFont typeface="Courier New" panose="02070309020205020404" pitchFamily="49" charset="0"/>
                <a:buChar char="o"/>
              </a:pPr>
              <a:r>
                <a:rPr lang="en-US" dirty="0">
                  <a:solidFill>
                    <a:schemeClr val="accent6">
                      <a:lumMod val="50000"/>
                    </a:schemeClr>
                  </a:solidFill>
                </a:rPr>
                <a:t>Expansion into the global market</a:t>
              </a:r>
            </a:p>
            <a:p>
              <a:pPr marL="285750" indent="-285750">
                <a:buFont typeface="Courier New" panose="02070309020205020404" pitchFamily="49" charset="0"/>
                <a:buChar char="o"/>
              </a:pPr>
              <a:r>
                <a:rPr lang="en-US" dirty="0">
                  <a:solidFill>
                    <a:schemeClr val="accent6">
                      <a:lumMod val="50000"/>
                    </a:schemeClr>
                  </a:solidFill>
                </a:rPr>
                <a:t>Increased market share</a:t>
              </a:r>
            </a:p>
            <a:p>
              <a:pPr marL="285750" indent="-285750">
                <a:buFont typeface="Courier New" panose="02070309020205020404" pitchFamily="49" charset="0"/>
                <a:buChar char="o"/>
              </a:pPr>
              <a:r>
                <a:rPr lang="en-US" dirty="0">
                  <a:solidFill>
                    <a:schemeClr val="accent6">
                      <a:lumMod val="50000"/>
                    </a:schemeClr>
                  </a:solidFill>
                </a:rPr>
                <a:t>Enhanced product offerings</a:t>
              </a:r>
            </a:p>
            <a:p>
              <a:pPr marL="285750" indent="-285750">
                <a:buFont typeface="Courier New" panose="02070309020205020404" pitchFamily="49" charset="0"/>
                <a:buChar char="o"/>
              </a:pPr>
              <a:r>
                <a:rPr lang="en-US" dirty="0">
                  <a:solidFill>
                    <a:schemeClr val="accent6">
                      <a:lumMod val="50000"/>
                    </a:schemeClr>
                  </a:solidFill>
                </a:rPr>
                <a:t>Improved brand reputation</a:t>
              </a:r>
            </a:p>
            <a:p>
              <a:pPr marL="285750" indent="-285750">
                <a:buFont typeface="Courier New" panose="02070309020205020404" pitchFamily="49" charset="0"/>
                <a:buChar char="o"/>
              </a:pPr>
              <a:r>
                <a:rPr lang="en-US" dirty="0">
                  <a:solidFill>
                    <a:schemeClr val="accent6">
                      <a:lumMod val="50000"/>
                    </a:schemeClr>
                  </a:solidFill>
                </a:rPr>
                <a:t>Cost efficiency</a:t>
              </a:r>
            </a:p>
          </p:txBody>
        </p:sp>
        <p:grpSp>
          <p:nvGrpSpPr>
            <p:cNvPr id="61" name="Group 60">
              <a:extLst>
                <a:ext uri="{FF2B5EF4-FFF2-40B4-BE49-F238E27FC236}">
                  <a16:creationId xmlns:a16="http://schemas.microsoft.com/office/drawing/2014/main" id="{6D4721B9-E823-7350-CF22-F741D8BE889C}"/>
                </a:ext>
              </a:extLst>
            </p:cNvPr>
            <p:cNvGrpSpPr/>
            <p:nvPr/>
          </p:nvGrpSpPr>
          <p:grpSpPr>
            <a:xfrm>
              <a:off x="1132596" y="1440984"/>
              <a:ext cx="3733800" cy="4007315"/>
              <a:chOff x="1132596" y="1440984"/>
              <a:chExt cx="3733800" cy="4007315"/>
            </a:xfrm>
          </p:grpSpPr>
          <p:pic>
            <p:nvPicPr>
              <p:cNvPr id="62" name="Picture 61">
                <a:extLst>
                  <a:ext uri="{FF2B5EF4-FFF2-40B4-BE49-F238E27FC236}">
                    <a16:creationId xmlns:a16="http://schemas.microsoft.com/office/drawing/2014/main" id="{559A4C43-481B-18A0-2767-E2BCDDAFF7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2596" y="1714499"/>
                <a:ext cx="3733800" cy="3733800"/>
              </a:xfrm>
              <a:prstGeom prst="rect">
                <a:avLst/>
              </a:prstGeom>
            </p:spPr>
          </p:pic>
          <p:grpSp>
            <p:nvGrpSpPr>
              <p:cNvPr id="63" name="Group 62">
                <a:extLst>
                  <a:ext uri="{FF2B5EF4-FFF2-40B4-BE49-F238E27FC236}">
                    <a16:creationId xmlns:a16="http://schemas.microsoft.com/office/drawing/2014/main" id="{667F9A31-1C60-21BD-7DFA-0F05D6137CE9}"/>
                  </a:ext>
                </a:extLst>
              </p:cNvPr>
              <p:cNvGrpSpPr/>
              <p:nvPr/>
            </p:nvGrpSpPr>
            <p:grpSpPr>
              <a:xfrm>
                <a:off x="1678633" y="1440984"/>
                <a:ext cx="114400" cy="771438"/>
                <a:chOff x="1678633" y="1440984"/>
                <a:chExt cx="114400" cy="771438"/>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64" name="Ink 63">
                      <a:extLst>
                        <a:ext uri="{FF2B5EF4-FFF2-40B4-BE49-F238E27FC236}">
                          <a16:creationId xmlns:a16="http://schemas.microsoft.com/office/drawing/2014/main" id="{FEED5E7F-95AB-2188-DD6B-FD7620C0749D}"/>
                        </a:ext>
                      </a:extLst>
                    </p14:cNvPr>
                    <p14:cNvContentPartPr/>
                    <p14:nvPr/>
                  </p14:nvContentPartPr>
                  <p14:xfrm rot="633501">
                    <a:off x="1678633" y="1440984"/>
                    <a:ext cx="35120" cy="771438"/>
                  </p14:xfrm>
                </p:contentPart>
              </mc:Choice>
              <mc:Fallback xmlns="">
                <p:pic>
                  <p:nvPicPr>
                    <p:cNvPr id="64" name="Ink 63">
                      <a:extLst>
                        <a:ext uri="{FF2B5EF4-FFF2-40B4-BE49-F238E27FC236}">
                          <a16:creationId xmlns:a16="http://schemas.microsoft.com/office/drawing/2014/main" id="{FEED5E7F-95AB-2188-DD6B-FD7620C0749D}"/>
                        </a:ext>
                      </a:extLst>
                    </p:cNvPr>
                    <p:cNvPicPr/>
                    <p:nvPr/>
                  </p:nvPicPr>
                  <p:blipFill>
                    <a:blip r:embed="rId11"/>
                    <a:stretch>
                      <a:fillRect/>
                    </a:stretch>
                  </p:blipFill>
                  <p:spPr>
                    <a:xfrm rot="633501">
                      <a:off x="1668424" y="1386759"/>
                      <a:ext cx="55130" cy="8795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5" name="Ink 64">
                      <a:extLst>
                        <a:ext uri="{FF2B5EF4-FFF2-40B4-BE49-F238E27FC236}">
                          <a16:creationId xmlns:a16="http://schemas.microsoft.com/office/drawing/2014/main" id="{57D5C71A-1CD1-6036-43EB-3DD21854D97E}"/>
                        </a:ext>
                      </a:extLst>
                    </p14:cNvPr>
                    <p14:cNvContentPartPr/>
                    <p14:nvPr/>
                  </p14:nvContentPartPr>
                  <p14:xfrm>
                    <a:off x="1703753" y="1815723"/>
                    <a:ext cx="89280" cy="360"/>
                  </p14:xfrm>
                </p:contentPart>
              </mc:Choice>
              <mc:Fallback xmlns="">
                <p:pic>
                  <p:nvPicPr>
                    <p:cNvPr id="65" name="Ink 64">
                      <a:extLst>
                        <a:ext uri="{FF2B5EF4-FFF2-40B4-BE49-F238E27FC236}">
                          <a16:creationId xmlns:a16="http://schemas.microsoft.com/office/drawing/2014/main" id="{57D5C71A-1CD1-6036-43EB-3DD21854D97E}"/>
                        </a:ext>
                      </a:extLst>
                    </p:cNvPr>
                    <p:cNvPicPr/>
                    <p:nvPr/>
                  </p:nvPicPr>
                  <p:blipFill>
                    <a:blip r:embed="rId13"/>
                    <a:stretch>
                      <a:fillRect/>
                    </a:stretch>
                  </p:blipFill>
                  <p:spPr>
                    <a:xfrm>
                      <a:off x="1697633" y="1809603"/>
                      <a:ext cx="101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6" name="Ink 65">
                      <a:extLst>
                        <a:ext uri="{FF2B5EF4-FFF2-40B4-BE49-F238E27FC236}">
                          <a16:creationId xmlns:a16="http://schemas.microsoft.com/office/drawing/2014/main" id="{D6786A7E-D134-4EE8-2131-3AF5CEE7FD6C}"/>
                        </a:ext>
                      </a:extLst>
                    </p14:cNvPr>
                    <p14:cNvContentPartPr/>
                    <p14:nvPr/>
                  </p14:nvContentPartPr>
                  <p14:xfrm>
                    <a:off x="1690073" y="1820043"/>
                    <a:ext cx="18000" cy="60480"/>
                  </p14:xfrm>
                </p:contentPart>
              </mc:Choice>
              <mc:Fallback xmlns="">
                <p:pic>
                  <p:nvPicPr>
                    <p:cNvPr id="66" name="Ink 65">
                      <a:extLst>
                        <a:ext uri="{FF2B5EF4-FFF2-40B4-BE49-F238E27FC236}">
                          <a16:creationId xmlns:a16="http://schemas.microsoft.com/office/drawing/2014/main" id="{D6786A7E-D134-4EE8-2131-3AF5CEE7FD6C}"/>
                        </a:ext>
                      </a:extLst>
                    </p:cNvPr>
                    <p:cNvPicPr/>
                    <p:nvPr/>
                  </p:nvPicPr>
                  <p:blipFill>
                    <a:blip r:embed="rId15"/>
                    <a:stretch>
                      <a:fillRect/>
                    </a:stretch>
                  </p:blipFill>
                  <p:spPr>
                    <a:xfrm>
                      <a:off x="1683828" y="1813923"/>
                      <a:ext cx="30490" cy="72720"/>
                    </a:xfrm>
                    <a:prstGeom prst="rect">
                      <a:avLst/>
                    </a:prstGeom>
                  </p:spPr>
                </p:pic>
              </mc:Fallback>
            </mc:AlternateContent>
          </p:grpSp>
        </p:grpSp>
      </p:grp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69" name="Ink 68">
                <a:extLst>
                  <a:ext uri="{FF2B5EF4-FFF2-40B4-BE49-F238E27FC236}">
                    <a16:creationId xmlns:a16="http://schemas.microsoft.com/office/drawing/2014/main" id="{3FCFCE0C-6130-238B-D52A-FB6936848921}"/>
                  </a:ext>
                </a:extLst>
              </p14:cNvPr>
              <p14:cNvContentPartPr/>
              <p14:nvPr/>
            </p14:nvContentPartPr>
            <p14:xfrm>
              <a:off x="-1629211" y="1788897"/>
              <a:ext cx="19800" cy="35640"/>
            </p14:xfrm>
          </p:contentPart>
        </mc:Choice>
        <mc:Fallback xmlns="">
          <p:pic>
            <p:nvPicPr>
              <p:cNvPr id="69" name="Ink 68">
                <a:extLst>
                  <a:ext uri="{FF2B5EF4-FFF2-40B4-BE49-F238E27FC236}">
                    <a16:creationId xmlns:a16="http://schemas.microsoft.com/office/drawing/2014/main" id="{3FCFCE0C-6130-238B-D52A-FB6936848921}"/>
                  </a:ext>
                </a:extLst>
              </p:cNvPr>
              <p:cNvPicPr/>
              <p:nvPr/>
            </p:nvPicPr>
            <p:blipFill>
              <a:blip r:embed="rId17"/>
              <a:stretch>
                <a:fillRect/>
              </a:stretch>
            </p:blipFill>
            <p:spPr>
              <a:xfrm>
                <a:off x="-1638211" y="1734897"/>
                <a:ext cx="37440" cy="143280"/>
              </a:xfrm>
              <a:prstGeom prst="rect">
                <a:avLst/>
              </a:prstGeom>
            </p:spPr>
          </p:pic>
        </mc:Fallback>
      </mc:AlternateContent>
      <p:grpSp>
        <p:nvGrpSpPr>
          <p:cNvPr id="70" name="Group 69">
            <a:extLst>
              <a:ext uri="{FF2B5EF4-FFF2-40B4-BE49-F238E27FC236}">
                <a16:creationId xmlns:a16="http://schemas.microsoft.com/office/drawing/2014/main" id="{B1C66699-7F38-25A8-6153-EBFBF2AA1C11}"/>
              </a:ext>
            </a:extLst>
          </p:cNvPr>
          <p:cNvGrpSpPr/>
          <p:nvPr/>
        </p:nvGrpSpPr>
        <p:grpSpPr>
          <a:xfrm>
            <a:off x="-13146524" y="-405752"/>
            <a:ext cx="10632276" cy="7237379"/>
            <a:chOff x="-650244" y="-352802"/>
            <a:chExt cx="10632276" cy="7237379"/>
          </a:xfrm>
        </p:grpSpPr>
        <p:grpSp>
          <p:nvGrpSpPr>
            <p:cNvPr id="71" name="Group 70">
              <a:extLst>
                <a:ext uri="{FF2B5EF4-FFF2-40B4-BE49-F238E27FC236}">
                  <a16:creationId xmlns:a16="http://schemas.microsoft.com/office/drawing/2014/main" id="{BC7380C9-54FC-928E-B950-3CC14A75B6BD}"/>
                </a:ext>
              </a:extLst>
            </p:cNvPr>
            <p:cNvGrpSpPr/>
            <p:nvPr/>
          </p:nvGrpSpPr>
          <p:grpSpPr>
            <a:xfrm>
              <a:off x="-650244" y="-352802"/>
              <a:ext cx="10632276" cy="7237379"/>
              <a:chOff x="-8751652" y="-359383"/>
              <a:chExt cx="9513652" cy="7237379"/>
            </a:xfrm>
          </p:grpSpPr>
          <p:sp>
            <p:nvSpPr>
              <p:cNvPr id="75" name="Freeform: Shape 74">
                <a:extLst>
                  <a:ext uri="{FF2B5EF4-FFF2-40B4-BE49-F238E27FC236}">
                    <a16:creationId xmlns:a16="http://schemas.microsoft.com/office/drawing/2014/main" id="{7258F932-501A-0583-8CB5-31DE6E9A2815}"/>
                  </a:ext>
                </a:extLst>
              </p:cNvPr>
              <p:cNvSpPr/>
              <p:nvPr/>
            </p:nvSpPr>
            <p:spPr>
              <a:xfrm flipV="1">
                <a:off x="-8751652" y="-359383"/>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TextBox 75">
                <a:extLst>
                  <a:ext uri="{FF2B5EF4-FFF2-40B4-BE49-F238E27FC236}">
                    <a16:creationId xmlns:a16="http://schemas.microsoft.com/office/drawing/2014/main" id="{02F25747-2FCE-CF37-5D08-42916824CE40}"/>
                  </a:ext>
                </a:extLst>
              </p:cNvPr>
              <p:cNvSpPr txBox="1"/>
              <p:nvPr/>
            </p:nvSpPr>
            <p:spPr>
              <a:xfrm>
                <a:off x="7998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04</a:t>
                </a:r>
              </a:p>
            </p:txBody>
          </p:sp>
        </p:grpSp>
        <p:sp>
          <p:nvSpPr>
            <p:cNvPr id="72" name="Text Box 1">
              <a:extLst>
                <a:ext uri="{FF2B5EF4-FFF2-40B4-BE49-F238E27FC236}">
                  <a16:creationId xmlns:a16="http://schemas.microsoft.com/office/drawing/2014/main" id="{D4C63001-4BD7-99BA-8F3A-892B01165406}"/>
                </a:ext>
              </a:extLst>
            </p:cNvPr>
            <p:cNvSpPr txBox="1"/>
            <p:nvPr/>
          </p:nvSpPr>
          <p:spPr>
            <a:xfrm>
              <a:off x="2330020" y="57144"/>
              <a:ext cx="451712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26/11 Response</a:t>
              </a:r>
            </a:p>
          </p:txBody>
        </p:sp>
        <p:sp>
          <p:nvSpPr>
            <p:cNvPr id="73" name="Rectangle: Rounded Corners 72">
              <a:extLst>
                <a:ext uri="{FF2B5EF4-FFF2-40B4-BE49-F238E27FC236}">
                  <a16:creationId xmlns:a16="http://schemas.microsoft.com/office/drawing/2014/main" id="{D076F376-FE6E-F237-D014-0779D7C0C10F}"/>
                </a:ext>
              </a:extLst>
            </p:cNvPr>
            <p:cNvSpPr/>
            <p:nvPr/>
          </p:nvSpPr>
          <p:spPr>
            <a:xfrm>
              <a:off x="4916531" y="1351331"/>
              <a:ext cx="3806321" cy="4653876"/>
            </a:xfrm>
            <a:prstGeom prst="roundRect">
              <a:avLst/>
            </a:prstGeom>
            <a:solidFill>
              <a:srgbClr val="203864"/>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6">
                      <a:lumMod val="60000"/>
                      <a:lumOff val="40000"/>
                    </a:schemeClr>
                  </a:solidFill>
                </a:rPr>
                <a:t>During the tragic 26/11 Mumbai attacks, Ratan Tata demonstrated quiet yet powerful leadership. He personally stood outside the Taj Mahal Palace Hotel for days, overseeing relief efforts and visiting victims and employees without seeking publicity. He went to hospitals and even the homes of those affected, offering support and ensuring long‑term aid through Tata Group initiatives. His response reflected humility and compassion, showing that true leadership is not about grand gestures but about standing with people in their darkest times.</a:t>
              </a:r>
            </a:p>
          </p:txBody>
        </p:sp>
        <p:pic>
          <p:nvPicPr>
            <p:cNvPr id="74" name="Picture 73">
              <a:extLst>
                <a:ext uri="{FF2B5EF4-FFF2-40B4-BE49-F238E27FC236}">
                  <a16:creationId xmlns:a16="http://schemas.microsoft.com/office/drawing/2014/main" id="{90DE486B-A439-B22A-3EE0-28DF74C37B9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6388" y="2557576"/>
              <a:ext cx="3816702" cy="2178700"/>
            </a:xfrm>
            <a:prstGeom prst="rect">
              <a:avLst/>
            </a:prstGeom>
          </p:spPr>
        </p:pic>
      </p:grpSp>
    </p:spTree>
    <p:extLst>
      <p:ext uri="{BB962C8B-B14F-4D97-AF65-F5344CB8AC3E}">
        <p14:creationId xmlns:p14="http://schemas.microsoft.com/office/powerpoint/2010/main" val="840213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AB4ECCB8-60E0-A3B7-70E4-4CE13C8B4DE0}"/>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9539FE6A-4164-F6D6-91A1-A7259A9D72E3}"/>
              </a:ext>
            </a:extLst>
          </p:cNvPr>
          <p:cNvGrpSpPr/>
          <p:nvPr/>
        </p:nvGrpSpPr>
        <p:grpSpPr>
          <a:xfrm>
            <a:off x="4572000" y="1905000"/>
            <a:ext cx="3048000" cy="3048000"/>
            <a:chOff x="4572000" y="1905000"/>
            <a:chExt cx="3048000" cy="3048000"/>
          </a:xfrm>
        </p:grpSpPr>
        <p:sp>
          <p:nvSpPr>
            <p:cNvPr id="14" name="Oval 13">
              <a:extLst>
                <a:ext uri="{FF2B5EF4-FFF2-40B4-BE49-F238E27FC236}">
                  <a16:creationId xmlns:a16="http://schemas.microsoft.com/office/drawing/2014/main" id="{A7C8448B-E08E-B15A-444C-DA4E7AF35F79}"/>
                </a:ext>
              </a:extLst>
            </p:cNvPr>
            <p:cNvSpPr/>
            <p:nvPr/>
          </p:nvSpPr>
          <p:spPr>
            <a:xfrm>
              <a:off x="4572000" y="1905000"/>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5D61F8CB-6DD9-746E-262C-52EA02DD7626}"/>
                </a:ext>
              </a:extLst>
            </p:cNvPr>
            <p:cNvPicPr>
              <a:picLocks noChangeAspect="1"/>
            </p:cNvPicPr>
            <p:nvPr/>
          </p:nvPicPr>
          <p:blipFill>
            <a:blip r:embed="rId4">
              <a:extLst>
                <a:ext uri="{28A0092B-C50C-407E-A947-70E740481C1C}">
                  <a14:useLocalDpi xmlns:a14="http://schemas.microsoft.com/office/drawing/2010/main" val="0"/>
                </a:ext>
              </a:extLst>
            </a:blip>
            <a:srcRect l="19916" t="19676" r="18333" b="28160"/>
            <a:stretch>
              <a:fillRect/>
            </a:stretch>
          </p:blipFill>
          <p:spPr>
            <a:xfrm>
              <a:off x="5210783" y="2621605"/>
              <a:ext cx="1770434" cy="1614791"/>
            </a:xfrm>
            <a:prstGeom prst="rect">
              <a:avLst/>
            </a:prstGeom>
          </p:spPr>
        </p:pic>
      </p:grpSp>
      <p:grpSp>
        <p:nvGrpSpPr>
          <p:cNvPr id="7" name="Group 6">
            <a:extLst>
              <a:ext uri="{FF2B5EF4-FFF2-40B4-BE49-F238E27FC236}">
                <a16:creationId xmlns:a16="http://schemas.microsoft.com/office/drawing/2014/main" id="{15C52791-46EA-1423-DC3A-F50EE5D704F9}"/>
              </a:ext>
            </a:extLst>
          </p:cNvPr>
          <p:cNvGrpSpPr/>
          <p:nvPr/>
        </p:nvGrpSpPr>
        <p:grpSpPr>
          <a:xfrm>
            <a:off x="-9758465" y="-339593"/>
            <a:ext cx="12848617" cy="7237379"/>
            <a:chOff x="-610952" y="-379380"/>
            <a:chExt cx="12848617" cy="7237379"/>
          </a:xfrm>
        </p:grpSpPr>
        <p:grpSp>
          <p:nvGrpSpPr>
            <p:cNvPr id="10" name="Group 9">
              <a:extLst>
                <a:ext uri="{FF2B5EF4-FFF2-40B4-BE49-F238E27FC236}">
                  <a16:creationId xmlns:a16="http://schemas.microsoft.com/office/drawing/2014/main" id="{72FD0A14-DF45-3390-6620-4BBC0DE8971A}"/>
                </a:ext>
              </a:extLst>
            </p:cNvPr>
            <p:cNvGrpSpPr/>
            <p:nvPr/>
          </p:nvGrpSpPr>
          <p:grpSpPr>
            <a:xfrm>
              <a:off x="-610952" y="-379380"/>
              <a:ext cx="12848617" cy="7237379"/>
              <a:chOff x="-6835303" y="-379379"/>
              <a:chExt cx="9542835" cy="7237379"/>
            </a:xfrm>
          </p:grpSpPr>
          <p:sp>
            <p:nvSpPr>
              <p:cNvPr id="35" name="Freeform: Shape 34">
                <a:extLst>
                  <a:ext uri="{FF2B5EF4-FFF2-40B4-BE49-F238E27FC236}">
                    <a16:creationId xmlns:a16="http://schemas.microsoft.com/office/drawing/2014/main" id="{294B4A8B-222B-BEBF-E0F0-D4F8C34EB0C1}"/>
                  </a:ext>
                </a:extLst>
              </p:cNvPr>
              <p:cNvSpPr/>
              <p:nvPr/>
            </p:nvSpPr>
            <p:spPr>
              <a:xfrm flipV="1">
                <a:off x="-6835303"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TextBox 35">
                <a:extLst>
                  <a:ext uri="{FF2B5EF4-FFF2-40B4-BE49-F238E27FC236}">
                    <a16:creationId xmlns:a16="http://schemas.microsoft.com/office/drawing/2014/main" id="{E385C747-85B4-22BD-64F7-05D981D051A9}"/>
                  </a:ext>
                </a:extLst>
              </p:cNvPr>
              <p:cNvSpPr txBox="1"/>
              <p:nvPr/>
            </p:nvSpPr>
            <p:spPr>
              <a:xfrm>
                <a:off x="2076315"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01</a:t>
                </a:r>
              </a:p>
            </p:txBody>
          </p:sp>
        </p:grpSp>
        <p:sp>
          <p:nvSpPr>
            <p:cNvPr id="11" name="Text Box 1">
              <a:extLst>
                <a:ext uri="{FF2B5EF4-FFF2-40B4-BE49-F238E27FC236}">
                  <a16:creationId xmlns:a16="http://schemas.microsoft.com/office/drawing/2014/main" id="{D3C31622-8645-EF6E-90DC-7DC32B6E19B9}"/>
                </a:ext>
              </a:extLst>
            </p:cNvPr>
            <p:cNvSpPr txBox="1"/>
            <p:nvPr/>
          </p:nvSpPr>
          <p:spPr>
            <a:xfrm>
              <a:off x="1548048" y="85853"/>
              <a:ext cx="894079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Jaguar Land Rover Acquisition</a:t>
              </a:r>
            </a:p>
          </p:txBody>
        </p:sp>
        <p:pic>
          <p:nvPicPr>
            <p:cNvPr id="12" name="Picture 11" descr="blog">
              <a:extLst>
                <a:ext uri="{FF2B5EF4-FFF2-40B4-BE49-F238E27FC236}">
                  <a16:creationId xmlns:a16="http://schemas.microsoft.com/office/drawing/2014/main" id="{1F21E416-3334-BE01-6864-2197966AA4B8}"/>
                </a:ext>
              </a:extLst>
            </p:cNvPr>
            <p:cNvPicPr>
              <a:picLocks noChangeAspect="1"/>
            </p:cNvPicPr>
            <p:nvPr/>
          </p:nvPicPr>
          <p:blipFill>
            <a:blip r:embed="rId5"/>
            <a:stretch>
              <a:fillRect/>
            </a:stretch>
          </p:blipFill>
          <p:spPr>
            <a:xfrm>
              <a:off x="1922563" y="2346711"/>
              <a:ext cx="4763851" cy="249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7A0D26C6-12D2-2B53-72C8-C882C659A9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5709" y="5325655"/>
              <a:ext cx="2161756" cy="1518702"/>
            </a:xfrm>
            <a:prstGeom prst="rect">
              <a:avLst/>
            </a:prstGeom>
          </p:spPr>
        </p:pic>
        <p:pic>
          <p:nvPicPr>
            <p:cNvPr id="20" name="Picture 19" descr="How To Draw Land Rover Car Step by Step - [18 Easy Phase]">
              <a:extLst>
                <a:ext uri="{FF2B5EF4-FFF2-40B4-BE49-F238E27FC236}">
                  <a16:creationId xmlns:a16="http://schemas.microsoft.com/office/drawing/2014/main" id="{7BC61278-198A-2369-773F-C635C30C53E2}"/>
                </a:ext>
              </a:extLst>
            </p:cNvPr>
            <p:cNvPicPr>
              <a:picLocks noChangeAspect="1"/>
            </p:cNvPicPr>
            <p:nvPr/>
          </p:nvPicPr>
          <p:blipFill>
            <a:blip r:embed="rId7"/>
            <a:stretch>
              <a:fillRect/>
            </a:stretch>
          </p:blipFill>
          <p:spPr>
            <a:xfrm>
              <a:off x="1714652" y="5136149"/>
              <a:ext cx="2699917" cy="1518703"/>
            </a:xfrm>
            <a:prstGeom prst="rect">
              <a:avLst/>
            </a:prstGeom>
          </p:spPr>
        </p:pic>
        <p:sp>
          <p:nvSpPr>
            <p:cNvPr id="34" name="Rectangle: Rounded Corners 33">
              <a:extLst>
                <a:ext uri="{FF2B5EF4-FFF2-40B4-BE49-F238E27FC236}">
                  <a16:creationId xmlns:a16="http://schemas.microsoft.com/office/drawing/2014/main" id="{ED722639-72F1-6EC0-8D8C-95BE9E6B545A}"/>
                </a:ext>
              </a:extLst>
            </p:cNvPr>
            <p:cNvSpPr/>
            <p:nvPr/>
          </p:nvSpPr>
          <p:spPr>
            <a:xfrm>
              <a:off x="6926205" y="1371327"/>
              <a:ext cx="3806321" cy="4653876"/>
            </a:xfrm>
            <a:prstGeom prst="roundRect">
              <a:avLst/>
            </a:prstGeom>
            <a:solidFill>
              <a:srgbClr val="BDD7EE"/>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Jaguar Land Rover acquisition, valued at approximately $2.3 billion, marked a watershed moment for both Tata Motors and the global automotive industry.</a:t>
              </a:r>
            </a:p>
            <a:p>
              <a:r>
                <a:rPr lang="en-US" dirty="0">
                  <a:solidFill>
                    <a:schemeClr val="accent6">
                      <a:lumMod val="50000"/>
                    </a:schemeClr>
                  </a:solidFill>
                </a:rPr>
                <a:t>This case study in corporate strategy and foresight exemplifies how a visionary leader, Ratan Tata, recognized an opportunity to elevate Tata Motors onto the global stage by acquiring two iconic British brands.</a:t>
              </a:r>
            </a:p>
          </p:txBody>
        </p:sp>
      </p:grpSp>
      <p:grpSp>
        <p:nvGrpSpPr>
          <p:cNvPr id="37" name="Group 36">
            <a:extLst>
              <a:ext uri="{FF2B5EF4-FFF2-40B4-BE49-F238E27FC236}">
                <a16:creationId xmlns:a16="http://schemas.microsoft.com/office/drawing/2014/main" id="{7520A51F-AF4B-DC81-BCCE-5698DEE7A4FC}"/>
              </a:ext>
            </a:extLst>
          </p:cNvPr>
          <p:cNvGrpSpPr/>
          <p:nvPr/>
        </p:nvGrpSpPr>
        <p:grpSpPr>
          <a:xfrm>
            <a:off x="-9856021" y="-392794"/>
            <a:ext cx="12149959" cy="7237379"/>
            <a:chOff x="-726444" y="-379379"/>
            <a:chExt cx="12149959" cy="7237379"/>
          </a:xfrm>
        </p:grpSpPr>
        <p:grpSp>
          <p:nvGrpSpPr>
            <p:cNvPr id="21" name="Group 20">
              <a:extLst>
                <a:ext uri="{FF2B5EF4-FFF2-40B4-BE49-F238E27FC236}">
                  <a16:creationId xmlns:a16="http://schemas.microsoft.com/office/drawing/2014/main" id="{4865E7FA-9D76-0FD7-F6C3-BED357CFFFCA}"/>
                </a:ext>
              </a:extLst>
            </p:cNvPr>
            <p:cNvGrpSpPr/>
            <p:nvPr/>
          </p:nvGrpSpPr>
          <p:grpSpPr>
            <a:xfrm>
              <a:off x="-726444" y="-379379"/>
              <a:ext cx="12149959" cy="7237379"/>
              <a:chOff x="-7474086" y="-379379"/>
              <a:chExt cx="9550401" cy="7237379"/>
            </a:xfrm>
          </p:grpSpPr>
          <p:sp>
            <p:nvSpPr>
              <p:cNvPr id="3" name="Freeform: Shape 2">
                <a:extLst>
                  <a:ext uri="{FF2B5EF4-FFF2-40B4-BE49-F238E27FC236}">
                    <a16:creationId xmlns:a16="http://schemas.microsoft.com/office/drawing/2014/main" id="{126D0B33-B0E9-7F7C-A4E8-412AFDF7B7D4}"/>
                  </a:ext>
                </a:extLst>
              </p:cNvPr>
              <p:cNvSpPr/>
              <p:nvPr/>
            </p:nvSpPr>
            <p:spPr>
              <a:xfrm flipV="1">
                <a:off x="-7474086"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extBox 16">
                <a:extLst>
                  <a:ext uri="{FF2B5EF4-FFF2-40B4-BE49-F238E27FC236}">
                    <a16:creationId xmlns:a16="http://schemas.microsoft.com/office/drawing/2014/main" id="{9DC2EB8D-4BA9-4970-2917-06C0E36812F3}"/>
                  </a:ext>
                </a:extLst>
              </p:cNvPr>
              <p:cNvSpPr txBox="1"/>
              <p:nvPr/>
            </p:nvSpPr>
            <p:spPr>
              <a:xfrm>
                <a:off x="1445098"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02</a:t>
                </a:r>
              </a:p>
            </p:txBody>
          </p:sp>
        </p:grpSp>
        <p:sp>
          <p:nvSpPr>
            <p:cNvPr id="2" name="Text Box 1">
              <a:extLst>
                <a:ext uri="{FF2B5EF4-FFF2-40B4-BE49-F238E27FC236}">
                  <a16:creationId xmlns:a16="http://schemas.microsoft.com/office/drawing/2014/main" id="{C2256C39-2F66-9784-E867-17E3A7DA41A4}"/>
                </a:ext>
              </a:extLst>
            </p:cNvPr>
            <p:cNvSpPr txBox="1"/>
            <p:nvPr/>
          </p:nvSpPr>
          <p:spPr>
            <a:xfrm>
              <a:off x="2803144" y="88709"/>
              <a:ext cx="546077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Tata Nano Project</a:t>
              </a:r>
            </a:p>
          </p:txBody>
        </p:sp>
        <p:pic>
          <p:nvPicPr>
            <p:cNvPr id="6" name="Picture 5">
              <a:extLst>
                <a:ext uri="{FF2B5EF4-FFF2-40B4-BE49-F238E27FC236}">
                  <a16:creationId xmlns:a16="http://schemas.microsoft.com/office/drawing/2014/main" id="{195C4EDE-2FAD-5EFC-FA8F-EC352099FEF7}"/>
                </a:ext>
              </a:extLst>
            </p:cNvPr>
            <p:cNvPicPr>
              <a:picLocks noChangeAspect="1"/>
            </p:cNvPicPr>
            <p:nvPr/>
          </p:nvPicPr>
          <p:blipFill>
            <a:blip r:embed="rId8"/>
            <a:stretch>
              <a:fillRect/>
            </a:stretch>
          </p:blipFill>
          <p:spPr>
            <a:xfrm>
              <a:off x="1612358" y="1905000"/>
              <a:ext cx="3007694" cy="3489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Rectangle: Rounded Corners 32">
              <a:extLst>
                <a:ext uri="{FF2B5EF4-FFF2-40B4-BE49-F238E27FC236}">
                  <a16:creationId xmlns:a16="http://schemas.microsoft.com/office/drawing/2014/main" id="{52B14984-5EC2-7EB5-D4E6-0A890BFC72DE}"/>
                </a:ext>
              </a:extLst>
            </p:cNvPr>
            <p:cNvSpPr/>
            <p:nvPr/>
          </p:nvSpPr>
          <p:spPr>
            <a:xfrm>
              <a:off x="5986673" y="1266314"/>
              <a:ext cx="3806321" cy="4653876"/>
            </a:xfrm>
            <a:prstGeom prst="roundRect">
              <a:avLst/>
            </a:prstGeom>
            <a:solidFill>
              <a:srgbClr val="9DC3E6"/>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Nano was created as a response to the growing demand for affordable personal transport in India. Ratan Tata aimed to provide a car that could be easily accessed by the middle class, who often preferred two-wheelers like scooters. The Nano was designed to be a practical and cost-effective solution for families, offering a safe and enclosed space for four to five passengers. Despite its initial success, the Nano faced challenges such as safety concerns, marketing failures, and a perception of low quality.</a:t>
              </a:r>
            </a:p>
          </p:txBody>
        </p:sp>
      </p:grpSp>
      <p:grpSp>
        <p:nvGrpSpPr>
          <p:cNvPr id="42" name="Group 41">
            <a:extLst>
              <a:ext uri="{FF2B5EF4-FFF2-40B4-BE49-F238E27FC236}">
                <a16:creationId xmlns:a16="http://schemas.microsoft.com/office/drawing/2014/main" id="{3CA2734A-FFF9-F1DF-6E5F-56532964950F}"/>
              </a:ext>
            </a:extLst>
          </p:cNvPr>
          <p:cNvGrpSpPr/>
          <p:nvPr/>
        </p:nvGrpSpPr>
        <p:grpSpPr>
          <a:xfrm>
            <a:off x="-9827709" y="-391234"/>
            <a:ext cx="11381418" cy="7237379"/>
            <a:chOff x="-648624" y="-385961"/>
            <a:chExt cx="11381418" cy="7237379"/>
          </a:xfrm>
        </p:grpSpPr>
        <p:grpSp>
          <p:nvGrpSpPr>
            <p:cNvPr id="22" name="Group 21">
              <a:extLst>
                <a:ext uri="{FF2B5EF4-FFF2-40B4-BE49-F238E27FC236}">
                  <a16:creationId xmlns:a16="http://schemas.microsoft.com/office/drawing/2014/main" id="{B4C162BB-58AC-6BA6-3F0D-B03E5C0ABA20}"/>
                </a:ext>
              </a:extLst>
            </p:cNvPr>
            <p:cNvGrpSpPr/>
            <p:nvPr/>
          </p:nvGrpSpPr>
          <p:grpSpPr>
            <a:xfrm>
              <a:off x="-648624" y="-385961"/>
              <a:ext cx="11381418" cy="7237379"/>
              <a:chOff x="-8112869" y="-379379"/>
              <a:chExt cx="9572559" cy="7237379"/>
            </a:xfrm>
          </p:grpSpPr>
          <p:sp>
            <p:nvSpPr>
              <p:cNvPr id="8" name="Freeform: Shape 7">
                <a:extLst>
                  <a:ext uri="{FF2B5EF4-FFF2-40B4-BE49-F238E27FC236}">
                    <a16:creationId xmlns:a16="http://schemas.microsoft.com/office/drawing/2014/main" id="{FB26666A-CCA8-B9D4-BDBB-7A4F391F04A7}"/>
                  </a:ext>
                </a:extLst>
              </p:cNvPr>
              <p:cNvSpPr/>
              <p:nvPr/>
            </p:nvSpPr>
            <p:spPr>
              <a:xfrm flipV="1">
                <a:off x="-8112869"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445AE887-2E79-65EC-11A0-5D91952F44D1}"/>
                  </a:ext>
                </a:extLst>
              </p:cNvPr>
              <p:cNvSpPr txBox="1"/>
              <p:nvPr/>
            </p:nvSpPr>
            <p:spPr>
              <a:xfrm>
                <a:off x="82847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03</a:t>
                </a:r>
              </a:p>
            </p:txBody>
          </p:sp>
        </p:grpSp>
        <p:sp>
          <p:nvSpPr>
            <p:cNvPr id="4" name="Text Box 1">
              <a:extLst>
                <a:ext uri="{FF2B5EF4-FFF2-40B4-BE49-F238E27FC236}">
                  <a16:creationId xmlns:a16="http://schemas.microsoft.com/office/drawing/2014/main" id="{D4798023-DF0D-C861-7522-D1763E349E45}"/>
                </a:ext>
              </a:extLst>
            </p:cNvPr>
            <p:cNvSpPr txBox="1"/>
            <p:nvPr/>
          </p:nvSpPr>
          <p:spPr>
            <a:xfrm>
              <a:off x="1994127" y="145312"/>
              <a:ext cx="643331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Tetley Tea Acquisition</a:t>
              </a:r>
            </a:p>
          </p:txBody>
        </p:sp>
        <p:sp>
          <p:nvSpPr>
            <p:cNvPr id="25" name="Rectangle: Rounded Corners 24">
              <a:extLst>
                <a:ext uri="{FF2B5EF4-FFF2-40B4-BE49-F238E27FC236}">
                  <a16:creationId xmlns:a16="http://schemas.microsoft.com/office/drawing/2014/main" id="{B668432D-F7CA-458A-1FFB-AE69BD83B6D9}"/>
                </a:ext>
              </a:extLst>
            </p:cNvPr>
            <p:cNvSpPr/>
            <p:nvPr/>
          </p:nvSpPr>
          <p:spPr>
            <a:xfrm>
              <a:off x="5636585" y="1351331"/>
              <a:ext cx="3806321" cy="4653876"/>
            </a:xfrm>
            <a:prstGeom prst="roundRect">
              <a:avLst/>
            </a:prstGeom>
            <a:solidFill>
              <a:srgbClr val="5B9BD5"/>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Tata acquired Tetley in February 2000 for £271 million. This acquisition made Tetley a wholly owned subsidiary of Tata Consumer Products, enhancing Tata's global tea operations.</a:t>
              </a:r>
            </a:p>
            <a:p>
              <a:r>
                <a:rPr lang="en-US" dirty="0">
                  <a:solidFill>
                    <a:schemeClr val="accent6">
                      <a:lumMod val="50000"/>
                    </a:schemeClr>
                  </a:solidFill>
                </a:rPr>
                <a:t>This helps Tata to:</a:t>
              </a:r>
            </a:p>
            <a:p>
              <a:pPr marL="285750" indent="-285750">
                <a:buFont typeface="Courier New" panose="02070309020205020404" pitchFamily="49" charset="0"/>
                <a:buChar char="o"/>
              </a:pPr>
              <a:r>
                <a:rPr lang="en-US" dirty="0">
                  <a:solidFill>
                    <a:schemeClr val="accent6">
                      <a:lumMod val="50000"/>
                    </a:schemeClr>
                  </a:solidFill>
                </a:rPr>
                <a:t>Expansion into the global market</a:t>
              </a:r>
            </a:p>
            <a:p>
              <a:pPr marL="285750" indent="-285750">
                <a:buFont typeface="Courier New" panose="02070309020205020404" pitchFamily="49" charset="0"/>
                <a:buChar char="o"/>
              </a:pPr>
              <a:r>
                <a:rPr lang="en-US" dirty="0">
                  <a:solidFill>
                    <a:schemeClr val="accent6">
                      <a:lumMod val="50000"/>
                    </a:schemeClr>
                  </a:solidFill>
                </a:rPr>
                <a:t>Increased market share</a:t>
              </a:r>
            </a:p>
            <a:p>
              <a:pPr marL="285750" indent="-285750">
                <a:buFont typeface="Courier New" panose="02070309020205020404" pitchFamily="49" charset="0"/>
                <a:buChar char="o"/>
              </a:pPr>
              <a:r>
                <a:rPr lang="en-US" dirty="0">
                  <a:solidFill>
                    <a:schemeClr val="accent6">
                      <a:lumMod val="50000"/>
                    </a:schemeClr>
                  </a:solidFill>
                </a:rPr>
                <a:t>Enhanced product offerings</a:t>
              </a:r>
            </a:p>
            <a:p>
              <a:pPr marL="285750" indent="-285750">
                <a:buFont typeface="Courier New" panose="02070309020205020404" pitchFamily="49" charset="0"/>
                <a:buChar char="o"/>
              </a:pPr>
              <a:r>
                <a:rPr lang="en-US" dirty="0">
                  <a:solidFill>
                    <a:schemeClr val="accent6">
                      <a:lumMod val="50000"/>
                    </a:schemeClr>
                  </a:solidFill>
                </a:rPr>
                <a:t>Improved brand reputation</a:t>
              </a:r>
            </a:p>
            <a:p>
              <a:pPr marL="285750" indent="-285750">
                <a:buFont typeface="Courier New" panose="02070309020205020404" pitchFamily="49" charset="0"/>
                <a:buChar char="o"/>
              </a:pPr>
              <a:r>
                <a:rPr lang="en-US" dirty="0">
                  <a:solidFill>
                    <a:schemeClr val="accent6">
                      <a:lumMod val="50000"/>
                    </a:schemeClr>
                  </a:solidFill>
                </a:rPr>
                <a:t>Cost efficiency</a:t>
              </a:r>
            </a:p>
          </p:txBody>
        </p:sp>
        <p:grpSp>
          <p:nvGrpSpPr>
            <p:cNvPr id="41" name="Group 40">
              <a:extLst>
                <a:ext uri="{FF2B5EF4-FFF2-40B4-BE49-F238E27FC236}">
                  <a16:creationId xmlns:a16="http://schemas.microsoft.com/office/drawing/2014/main" id="{19F64EF9-5410-E457-456A-987C19FEC079}"/>
                </a:ext>
              </a:extLst>
            </p:cNvPr>
            <p:cNvGrpSpPr/>
            <p:nvPr/>
          </p:nvGrpSpPr>
          <p:grpSpPr>
            <a:xfrm>
              <a:off x="1132596" y="1440984"/>
              <a:ext cx="3733800" cy="4007315"/>
              <a:chOff x="1132596" y="1440984"/>
              <a:chExt cx="3733800" cy="4007315"/>
            </a:xfrm>
          </p:grpSpPr>
          <p:pic>
            <p:nvPicPr>
              <p:cNvPr id="24" name="Picture 23">
                <a:extLst>
                  <a:ext uri="{FF2B5EF4-FFF2-40B4-BE49-F238E27FC236}">
                    <a16:creationId xmlns:a16="http://schemas.microsoft.com/office/drawing/2014/main" id="{FB259147-8B49-7867-95A3-3B9638ADA0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2596" y="1714499"/>
                <a:ext cx="3733800" cy="3733800"/>
              </a:xfrm>
              <a:prstGeom prst="rect">
                <a:avLst/>
              </a:prstGeom>
            </p:spPr>
          </p:pic>
          <p:grpSp>
            <p:nvGrpSpPr>
              <p:cNvPr id="40" name="Group 39">
                <a:extLst>
                  <a:ext uri="{FF2B5EF4-FFF2-40B4-BE49-F238E27FC236}">
                    <a16:creationId xmlns:a16="http://schemas.microsoft.com/office/drawing/2014/main" id="{3F230563-9C0F-E363-B303-A10E31EDA5C5}"/>
                  </a:ext>
                </a:extLst>
              </p:cNvPr>
              <p:cNvGrpSpPr/>
              <p:nvPr/>
            </p:nvGrpSpPr>
            <p:grpSpPr>
              <a:xfrm>
                <a:off x="1678633" y="1440984"/>
                <a:ext cx="114400" cy="771438"/>
                <a:chOff x="1678633" y="1440984"/>
                <a:chExt cx="114400" cy="771438"/>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8" name="Ink 27">
                      <a:extLst>
                        <a:ext uri="{FF2B5EF4-FFF2-40B4-BE49-F238E27FC236}">
                          <a16:creationId xmlns:a16="http://schemas.microsoft.com/office/drawing/2014/main" id="{A95943AD-DCB3-4A1B-5F55-458D3B7930C9}"/>
                        </a:ext>
                      </a:extLst>
                    </p14:cNvPr>
                    <p14:cNvContentPartPr/>
                    <p14:nvPr/>
                  </p14:nvContentPartPr>
                  <p14:xfrm rot="633501">
                    <a:off x="1678633" y="1440984"/>
                    <a:ext cx="35120" cy="771438"/>
                  </p14:xfrm>
                </p:contentPart>
              </mc:Choice>
              <mc:Fallback xmlns="">
                <p:pic>
                  <p:nvPicPr>
                    <p:cNvPr id="28" name="Ink 27">
                      <a:extLst>
                        <a:ext uri="{FF2B5EF4-FFF2-40B4-BE49-F238E27FC236}">
                          <a16:creationId xmlns:a16="http://schemas.microsoft.com/office/drawing/2014/main" id="{A95943AD-DCB3-4A1B-5F55-458D3B7930C9}"/>
                        </a:ext>
                      </a:extLst>
                    </p:cNvPr>
                    <p:cNvPicPr/>
                    <p:nvPr/>
                  </p:nvPicPr>
                  <p:blipFill>
                    <a:blip r:embed="rId11"/>
                    <a:stretch>
                      <a:fillRect/>
                    </a:stretch>
                  </p:blipFill>
                  <p:spPr>
                    <a:xfrm rot="633501">
                      <a:off x="1668424" y="1386759"/>
                      <a:ext cx="55130" cy="8795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3CB5CB1D-86F4-E27F-F1BA-9D8FF5AEF8E0}"/>
                        </a:ext>
                      </a:extLst>
                    </p14:cNvPr>
                    <p14:cNvContentPartPr/>
                    <p14:nvPr/>
                  </p14:nvContentPartPr>
                  <p14:xfrm>
                    <a:off x="1703753" y="1815723"/>
                    <a:ext cx="89280" cy="360"/>
                  </p14:xfrm>
                </p:contentPart>
              </mc:Choice>
              <mc:Fallback xmlns="">
                <p:pic>
                  <p:nvPicPr>
                    <p:cNvPr id="30" name="Ink 29">
                      <a:extLst>
                        <a:ext uri="{FF2B5EF4-FFF2-40B4-BE49-F238E27FC236}">
                          <a16:creationId xmlns:a16="http://schemas.microsoft.com/office/drawing/2014/main" id="{3CB5CB1D-86F4-E27F-F1BA-9D8FF5AEF8E0}"/>
                        </a:ext>
                      </a:extLst>
                    </p:cNvPr>
                    <p:cNvPicPr/>
                    <p:nvPr/>
                  </p:nvPicPr>
                  <p:blipFill>
                    <a:blip r:embed="rId13"/>
                    <a:stretch>
                      <a:fillRect/>
                    </a:stretch>
                  </p:blipFill>
                  <p:spPr>
                    <a:xfrm>
                      <a:off x="1697633" y="1809603"/>
                      <a:ext cx="101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4010B077-E2F8-C5B3-EAB0-CF863402E712}"/>
                        </a:ext>
                      </a:extLst>
                    </p14:cNvPr>
                    <p14:cNvContentPartPr/>
                    <p14:nvPr/>
                  </p14:nvContentPartPr>
                  <p14:xfrm>
                    <a:off x="1690073" y="1820043"/>
                    <a:ext cx="18000" cy="60480"/>
                  </p14:xfrm>
                </p:contentPart>
              </mc:Choice>
              <mc:Fallback xmlns="">
                <p:pic>
                  <p:nvPicPr>
                    <p:cNvPr id="31" name="Ink 30">
                      <a:extLst>
                        <a:ext uri="{FF2B5EF4-FFF2-40B4-BE49-F238E27FC236}">
                          <a16:creationId xmlns:a16="http://schemas.microsoft.com/office/drawing/2014/main" id="{4010B077-E2F8-C5B3-EAB0-CF863402E712}"/>
                        </a:ext>
                      </a:extLst>
                    </p:cNvPr>
                    <p:cNvPicPr/>
                    <p:nvPr/>
                  </p:nvPicPr>
                  <p:blipFill>
                    <a:blip r:embed="rId15"/>
                    <a:stretch>
                      <a:fillRect/>
                    </a:stretch>
                  </p:blipFill>
                  <p:spPr>
                    <a:xfrm>
                      <a:off x="1683828" y="1813923"/>
                      <a:ext cx="30490" cy="72720"/>
                    </a:xfrm>
                    <a:prstGeom prst="rect">
                      <a:avLst/>
                    </a:prstGeom>
                  </p:spPr>
                </p:pic>
              </mc:Fallback>
            </mc:AlternateContent>
          </p:grpSp>
        </p:grpSp>
      </p:grp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6" name="Ink 25">
                <a:extLst>
                  <a:ext uri="{FF2B5EF4-FFF2-40B4-BE49-F238E27FC236}">
                    <a16:creationId xmlns:a16="http://schemas.microsoft.com/office/drawing/2014/main" id="{DA4D534A-E934-9FE0-B9FB-5113B1C033AE}"/>
                  </a:ext>
                </a:extLst>
              </p14:cNvPr>
              <p14:cNvContentPartPr/>
              <p14:nvPr/>
            </p14:nvContentPartPr>
            <p14:xfrm>
              <a:off x="1678193" y="1828683"/>
              <a:ext cx="19800" cy="35640"/>
            </p14:xfrm>
          </p:contentPart>
        </mc:Choice>
        <mc:Fallback xmlns="">
          <p:pic>
            <p:nvPicPr>
              <p:cNvPr id="26" name="Ink 25">
                <a:extLst>
                  <a:ext uri="{FF2B5EF4-FFF2-40B4-BE49-F238E27FC236}">
                    <a16:creationId xmlns:a16="http://schemas.microsoft.com/office/drawing/2014/main" id="{DA4D534A-E934-9FE0-B9FB-5113B1C033AE}"/>
                  </a:ext>
                </a:extLst>
              </p:cNvPr>
              <p:cNvPicPr/>
              <p:nvPr/>
            </p:nvPicPr>
            <p:blipFill>
              <a:blip r:embed="rId17"/>
              <a:stretch>
                <a:fillRect/>
              </a:stretch>
            </p:blipFill>
            <p:spPr>
              <a:xfrm>
                <a:off x="1669193" y="1774683"/>
                <a:ext cx="37440" cy="143280"/>
              </a:xfrm>
              <a:prstGeom prst="rect">
                <a:avLst/>
              </a:prstGeom>
            </p:spPr>
          </p:pic>
        </mc:Fallback>
      </mc:AlternateContent>
      <p:grpSp>
        <p:nvGrpSpPr>
          <p:cNvPr id="43" name="Group 42">
            <a:extLst>
              <a:ext uri="{FF2B5EF4-FFF2-40B4-BE49-F238E27FC236}">
                <a16:creationId xmlns:a16="http://schemas.microsoft.com/office/drawing/2014/main" id="{4DCDC21B-4B30-A2D3-032D-B9C6FF162EC1}"/>
              </a:ext>
            </a:extLst>
          </p:cNvPr>
          <p:cNvGrpSpPr/>
          <p:nvPr/>
        </p:nvGrpSpPr>
        <p:grpSpPr>
          <a:xfrm>
            <a:off x="-9839120" y="-365966"/>
            <a:ext cx="10632276" cy="7237379"/>
            <a:chOff x="-650244" y="-352802"/>
            <a:chExt cx="10632276" cy="7237379"/>
          </a:xfrm>
        </p:grpSpPr>
        <p:grpSp>
          <p:nvGrpSpPr>
            <p:cNvPr id="23" name="Group 22">
              <a:extLst>
                <a:ext uri="{FF2B5EF4-FFF2-40B4-BE49-F238E27FC236}">
                  <a16:creationId xmlns:a16="http://schemas.microsoft.com/office/drawing/2014/main" id="{960AE239-EE33-379F-DE92-E3363B35A4C0}"/>
                </a:ext>
              </a:extLst>
            </p:cNvPr>
            <p:cNvGrpSpPr/>
            <p:nvPr/>
          </p:nvGrpSpPr>
          <p:grpSpPr>
            <a:xfrm>
              <a:off x="-650244" y="-352802"/>
              <a:ext cx="10632276" cy="7237379"/>
              <a:chOff x="-8751652" y="-359383"/>
              <a:chExt cx="9513652" cy="7237379"/>
            </a:xfrm>
          </p:grpSpPr>
          <p:sp>
            <p:nvSpPr>
              <p:cNvPr id="9" name="Freeform: Shape 8">
                <a:extLst>
                  <a:ext uri="{FF2B5EF4-FFF2-40B4-BE49-F238E27FC236}">
                    <a16:creationId xmlns:a16="http://schemas.microsoft.com/office/drawing/2014/main" id="{8567FF60-1A75-6B65-90F4-D007A66BC18D}"/>
                  </a:ext>
                </a:extLst>
              </p:cNvPr>
              <p:cNvSpPr/>
              <p:nvPr/>
            </p:nvSpPr>
            <p:spPr>
              <a:xfrm flipV="1">
                <a:off x="-8751652" y="-359383"/>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D2F1CC67-6D6E-1BBE-8391-BC8DF58CE357}"/>
                  </a:ext>
                </a:extLst>
              </p:cNvPr>
              <p:cNvSpPr txBox="1"/>
              <p:nvPr/>
            </p:nvSpPr>
            <p:spPr>
              <a:xfrm>
                <a:off x="7998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04</a:t>
                </a:r>
              </a:p>
            </p:txBody>
          </p:sp>
        </p:grpSp>
        <p:sp>
          <p:nvSpPr>
            <p:cNvPr id="5" name="Text Box 1">
              <a:extLst>
                <a:ext uri="{FF2B5EF4-FFF2-40B4-BE49-F238E27FC236}">
                  <a16:creationId xmlns:a16="http://schemas.microsoft.com/office/drawing/2014/main" id="{E2DB8308-6079-4096-ABB5-95126E06D10D}"/>
                </a:ext>
              </a:extLst>
            </p:cNvPr>
            <p:cNvSpPr txBox="1"/>
            <p:nvPr/>
          </p:nvSpPr>
          <p:spPr>
            <a:xfrm>
              <a:off x="2330020" y="57144"/>
              <a:ext cx="451712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26/11 Response</a:t>
              </a:r>
            </a:p>
          </p:txBody>
        </p:sp>
        <p:sp>
          <p:nvSpPr>
            <p:cNvPr id="27" name="Rectangle: Rounded Corners 26">
              <a:extLst>
                <a:ext uri="{FF2B5EF4-FFF2-40B4-BE49-F238E27FC236}">
                  <a16:creationId xmlns:a16="http://schemas.microsoft.com/office/drawing/2014/main" id="{3487D226-7E01-563C-AFEE-4C4638788984}"/>
                </a:ext>
              </a:extLst>
            </p:cNvPr>
            <p:cNvSpPr/>
            <p:nvPr/>
          </p:nvSpPr>
          <p:spPr>
            <a:xfrm>
              <a:off x="4916531" y="1351331"/>
              <a:ext cx="3806321" cy="4653876"/>
            </a:xfrm>
            <a:prstGeom prst="roundRect">
              <a:avLst/>
            </a:prstGeom>
            <a:solidFill>
              <a:srgbClr val="203864"/>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6">
                      <a:lumMod val="60000"/>
                      <a:lumOff val="40000"/>
                    </a:schemeClr>
                  </a:solidFill>
                </a:rPr>
                <a:t>During the tragic 26/11 Mumbai attacks, Ratan Tata demonstrated quiet yet powerful leadership. He personally stood outside the Taj Mahal Palace Hotel for days, overseeing relief efforts and visiting victims and employees without seeking publicity. He went to hospitals and even the homes of those affected, offering support and ensuring long‑term aid through Tata Group initiatives. His response reflected humility and compassion, showing that true leadership is not about grand gestures but about standing with people in their darkest times.</a:t>
              </a:r>
            </a:p>
          </p:txBody>
        </p:sp>
        <p:pic>
          <p:nvPicPr>
            <p:cNvPr id="39" name="Picture 38">
              <a:extLst>
                <a:ext uri="{FF2B5EF4-FFF2-40B4-BE49-F238E27FC236}">
                  <a16:creationId xmlns:a16="http://schemas.microsoft.com/office/drawing/2014/main" id="{65E5A3DA-3C8A-E9B8-05B6-2FF2FCD1256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6388" y="2557576"/>
              <a:ext cx="3816702" cy="2178700"/>
            </a:xfrm>
            <a:prstGeom prst="rect">
              <a:avLst/>
            </a:prstGeom>
          </p:spPr>
        </p:pic>
      </p:grpSp>
    </p:spTree>
    <p:extLst>
      <p:ext uri="{BB962C8B-B14F-4D97-AF65-F5344CB8AC3E}">
        <p14:creationId xmlns:p14="http://schemas.microsoft.com/office/powerpoint/2010/main" val="812664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2F04011B-BBD4-D6C3-049F-ABDF21C1CCF4}"/>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101052B3-0F55-0845-41B0-E990B2076EC7}"/>
              </a:ext>
            </a:extLst>
          </p:cNvPr>
          <p:cNvGrpSpPr/>
          <p:nvPr/>
        </p:nvGrpSpPr>
        <p:grpSpPr>
          <a:xfrm>
            <a:off x="4572000" y="1905000"/>
            <a:ext cx="3048000" cy="3048000"/>
            <a:chOff x="4572000" y="1905000"/>
            <a:chExt cx="3048000" cy="3048000"/>
          </a:xfrm>
        </p:grpSpPr>
        <p:sp>
          <p:nvSpPr>
            <p:cNvPr id="14" name="Oval 13">
              <a:extLst>
                <a:ext uri="{FF2B5EF4-FFF2-40B4-BE49-F238E27FC236}">
                  <a16:creationId xmlns:a16="http://schemas.microsoft.com/office/drawing/2014/main" id="{0E6A49B8-F03D-1500-C150-D12D4D89FE56}"/>
                </a:ext>
              </a:extLst>
            </p:cNvPr>
            <p:cNvSpPr/>
            <p:nvPr/>
          </p:nvSpPr>
          <p:spPr>
            <a:xfrm>
              <a:off x="4572000" y="1905000"/>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13D99723-B018-DD5C-508B-2A7CC0156A2D}"/>
                </a:ext>
              </a:extLst>
            </p:cNvPr>
            <p:cNvPicPr>
              <a:picLocks noChangeAspect="1"/>
            </p:cNvPicPr>
            <p:nvPr/>
          </p:nvPicPr>
          <p:blipFill>
            <a:blip r:embed="rId4">
              <a:extLst>
                <a:ext uri="{28A0092B-C50C-407E-A947-70E740481C1C}">
                  <a14:useLocalDpi xmlns:a14="http://schemas.microsoft.com/office/drawing/2010/main" val="0"/>
                </a:ext>
              </a:extLst>
            </a:blip>
            <a:srcRect l="19916" t="19676" r="18333" b="28160"/>
            <a:stretch>
              <a:fillRect/>
            </a:stretch>
          </p:blipFill>
          <p:spPr>
            <a:xfrm>
              <a:off x="5210783" y="2621605"/>
              <a:ext cx="1770434" cy="1614791"/>
            </a:xfrm>
            <a:prstGeom prst="rect">
              <a:avLst/>
            </a:prstGeom>
          </p:spPr>
        </p:pic>
      </p:grpSp>
      <p:grpSp>
        <p:nvGrpSpPr>
          <p:cNvPr id="7" name="Group 6">
            <a:extLst>
              <a:ext uri="{FF2B5EF4-FFF2-40B4-BE49-F238E27FC236}">
                <a16:creationId xmlns:a16="http://schemas.microsoft.com/office/drawing/2014/main" id="{760EA6F5-994F-9D3E-2E99-C98ED7E55FE3}"/>
              </a:ext>
            </a:extLst>
          </p:cNvPr>
          <p:cNvGrpSpPr/>
          <p:nvPr/>
        </p:nvGrpSpPr>
        <p:grpSpPr>
          <a:xfrm>
            <a:off x="-605164" y="-339593"/>
            <a:ext cx="12848617" cy="7237379"/>
            <a:chOff x="-610952" y="-379380"/>
            <a:chExt cx="12848617" cy="7237379"/>
          </a:xfrm>
        </p:grpSpPr>
        <p:grpSp>
          <p:nvGrpSpPr>
            <p:cNvPr id="10" name="Group 9">
              <a:extLst>
                <a:ext uri="{FF2B5EF4-FFF2-40B4-BE49-F238E27FC236}">
                  <a16:creationId xmlns:a16="http://schemas.microsoft.com/office/drawing/2014/main" id="{B0C6B29E-0F64-4E76-8ACC-A9E1B6BCE482}"/>
                </a:ext>
              </a:extLst>
            </p:cNvPr>
            <p:cNvGrpSpPr/>
            <p:nvPr/>
          </p:nvGrpSpPr>
          <p:grpSpPr>
            <a:xfrm>
              <a:off x="-610952" y="-379380"/>
              <a:ext cx="12848617" cy="7237379"/>
              <a:chOff x="-6835303" y="-379379"/>
              <a:chExt cx="9542835" cy="7237379"/>
            </a:xfrm>
          </p:grpSpPr>
          <p:sp>
            <p:nvSpPr>
              <p:cNvPr id="35" name="Freeform: Shape 34">
                <a:extLst>
                  <a:ext uri="{FF2B5EF4-FFF2-40B4-BE49-F238E27FC236}">
                    <a16:creationId xmlns:a16="http://schemas.microsoft.com/office/drawing/2014/main" id="{826D8AEA-D5C0-54EF-E50B-7BF9C2FFEA68}"/>
                  </a:ext>
                </a:extLst>
              </p:cNvPr>
              <p:cNvSpPr/>
              <p:nvPr/>
            </p:nvSpPr>
            <p:spPr>
              <a:xfrm flipV="1">
                <a:off x="-6835303"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TextBox 35">
                <a:extLst>
                  <a:ext uri="{FF2B5EF4-FFF2-40B4-BE49-F238E27FC236}">
                    <a16:creationId xmlns:a16="http://schemas.microsoft.com/office/drawing/2014/main" id="{42FDD6D0-89F3-B4D9-C263-1B810CD28986}"/>
                  </a:ext>
                </a:extLst>
              </p:cNvPr>
              <p:cNvSpPr txBox="1"/>
              <p:nvPr/>
            </p:nvSpPr>
            <p:spPr>
              <a:xfrm>
                <a:off x="2076315"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01</a:t>
                </a:r>
              </a:p>
            </p:txBody>
          </p:sp>
        </p:grpSp>
        <p:sp>
          <p:nvSpPr>
            <p:cNvPr id="11" name="Text Box 1">
              <a:extLst>
                <a:ext uri="{FF2B5EF4-FFF2-40B4-BE49-F238E27FC236}">
                  <a16:creationId xmlns:a16="http://schemas.microsoft.com/office/drawing/2014/main" id="{641856DE-B43C-9703-0DD0-1F4E03AF0F2D}"/>
                </a:ext>
              </a:extLst>
            </p:cNvPr>
            <p:cNvSpPr txBox="1"/>
            <p:nvPr/>
          </p:nvSpPr>
          <p:spPr>
            <a:xfrm>
              <a:off x="1548048" y="85853"/>
              <a:ext cx="894079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Jaguar Land Rover Acquisition</a:t>
              </a:r>
            </a:p>
          </p:txBody>
        </p:sp>
        <p:pic>
          <p:nvPicPr>
            <p:cNvPr id="12" name="Picture 11" descr="blog">
              <a:extLst>
                <a:ext uri="{FF2B5EF4-FFF2-40B4-BE49-F238E27FC236}">
                  <a16:creationId xmlns:a16="http://schemas.microsoft.com/office/drawing/2014/main" id="{CA5C49CA-78B4-F199-D89E-579D11C865D5}"/>
                </a:ext>
              </a:extLst>
            </p:cNvPr>
            <p:cNvPicPr>
              <a:picLocks noChangeAspect="1"/>
            </p:cNvPicPr>
            <p:nvPr/>
          </p:nvPicPr>
          <p:blipFill>
            <a:blip r:embed="rId5"/>
            <a:stretch>
              <a:fillRect/>
            </a:stretch>
          </p:blipFill>
          <p:spPr>
            <a:xfrm>
              <a:off x="1922563" y="2346711"/>
              <a:ext cx="4763851" cy="249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B8E87FB4-E05B-F140-202A-5EE9B69CD6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5709" y="5325655"/>
              <a:ext cx="2161756" cy="1518702"/>
            </a:xfrm>
            <a:prstGeom prst="rect">
              <a:avLst/>
            </a:prstGeom>
          </p:spPr>
        </p:pic>
        <p:pic>
          <p:nvPicPr>
            <p:cNvPr id="20" name="Picture 19" descr="How To Draw Land Rover Car Step by Step - [18 Easy Phase]">
              <a:extLst>
                <a:ext uri="{FF2B5EF4-FFF2-40B4-BE49-F238E27FC236}">
                  <a16:creationId xmlns:a16="http://schemas.microsoft.com/office/drawing/2014/main" id="{504A92D7-DFA5-ED16-62C3-956EDE2D49FD}"/>
                </a:ext>
              </a:extLst>
            </p:cNvPr>
            <p:cNvPicPr>
              <a:picLocks noChangeAspect="1"/>
            </p:cNvPicPr>
            <p:nvPr/>
          </p:nvPicPr>
          <p:blipFill>
            <a:blip r:embed="rId7"/>
            <a:stretch>
              <a:fillRect/>
            </a:stretch>
          </p:blipFill>
          <p:spPr>
            <a:xfrm>
              <a:off x="1714652" y="5136149"/>
              <a:ext cx="2699917" cy="1518703"/>
            </a:xfrm>
            <a:prstGeom prst="rect">
              <a:avLst/>
            </a:prstGeom>
          </p:spPr>
        </p:pic>
        <p:sp>
          <p:nvSpPr>
            <p:cNvPr id="34" name="Rectangle: Rounded Corners 33">
              <a:extLst>
                <a:ext uri="{FF2B5EF4-FFF2-40B4-BE49-F238E27FC236}">
                  <a16:creationId xmlns:a16="http://schemas.microsoft.com/office/drawing/2014/main" id="{7C30A940-4379-8511-F359-E87F4E814A4B}"/>
                </a:ext>
              </a:extLst>
            </p:cNvPr>
            <p:cNvSpPr/>
            <p:nvPr/>
          </p:nvSpPr>
          <p:spPr>
            <a:xfrm>
              <a:off x="6926205" y="1371327"/>
              <a:ext cx="3806321" cy="4653876"/>
            </a:xfrm>
            <a:prstGeom prst="roundRect">
              <a:avLst/>
            </a:prstGeom>
            <a:solidFill>
              <a:srgbClr val="BDD7EE"/>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Jaguar Land Rover acquisition, valued at approximately $2.3 billion, marked a watershed moment for both Tata Motors and the global automotive industry.</a:t>
              </a:r>
            </a:p>
            <a:p>
              <a:r>
                <a:rPr lang="en-US" dirty="0">
                  <a:solidFill>
                    <a:schemeClr val="accent6">
                      <a:lumMod val="50000"/>
                    </a:schemeClr>
                  </a:solidFill>
                </a:rPr>
                <a:t>This case study in corporate strategy and foresight exemplifies how a visionary leader, Ratan Tata, recognized an opportunity to elevate Tata Motors onto the global stage by acquiring two iconic British brands.</a:t>
              </a:r>
            </a:p>
          </p:txBody>
        </p:sp>
      </p:grpSp>
      <p:grpSp>
        <p:nvGrpSpPr>
          <p:cNvPr id="37" name="Group 36">
            <a:extLst>
              <a:ext uri="{FF2B5EF4-FFF2-40B4-BE49-F238E27FC236}">
                <a16:creationId xmlns:a16="http://schemas.microsoft.com/office/drawing/2014/main" id="{CE7B236B-1002-4265-B296-44A0B53EC609}"/>
              </a:ext>
            </a:extLst>
          </p:cNvPr>
          <p:cNvGrpSpPr/>
          <p:nvPr/>
        </p:nvGrpSpPr>
        <p:grpSpPr>
          <a:xfrm>
            <a:off x="-9856021" y="-392794"/>
            <a:ext cx="12149959" cy="7237379"/>
            <a:chOff x="-726444" y="-379379"/>
            <a:chExt cx="12149959" cy="7237379"/>
          </a:xfrm>
        </p:grpSpPr>
        <p:grpSp>
          <p:nvGrpSpPr>
            <p:cNvPr id="21" name="Group 20">
              <a:extLst>
                <a:ext uri="{FF2B5EF4-FFF2-40B4-BE49-F238E27FC236}">
                  <a16:creationId xmlns:a16="http://schemas.microsoft.com/office/drawing/2014/main" id="{B2394530-F4FC-12B7-C297-0AE2FAFA2014}"/>
                </a:ext>
              </a:extLst>
            </p:cNvPr>
            <p:cNvGrpSpPr/>
            <p:nvPr/>
          </p:nvGrpSpPr>
          <p:grpSpPr>
            <a:xfrm>
              <a:off x="-726444" y="-379379"/>
              <a:ext cx="12149959" cy="7237379"/>
              <a:chOff x="-7474086" y="-379379"/>
              <a:chExt cx="9550401" cy="7237379"/>
            </a:xfrm>
          </p:grpSpPr>
          <p:sp>
            <p:nvSpPr>
              <p:cNvPr id="3" name="Freeform: Shape 2">
                <a:extLst>
                  <a:ext uri="{FF2B5EF4-FFF2-40B4-BE49-F238E27FC236}">
                    <a16:creationId xmlns:a16="http://schemas.microsoft.com/office/drawing/2014/main" id="{C40E22AB-18F3-C8B9-7112-B193225F50C3}"/>
                  </a:ext>
                </a:extLst>
              </p:cNvPr>
              <p:cNvSpPr/>
              <p:nvPr/>
            </p:nvSpPr>
            <p:spPr>
              <a:xfrm flipV="1">
                <a:off x="-7474086"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extBox 16">
                <a:extLst>
                  <a:ext uri="{FF2B5EF4-FFF2-40B4-BE49-F238E27FC236}">
                    <a16:creationId xmlns:a16="http://schemas.microsoft.com/office/drawing/2014/main" id="{172EBC73-48F9-0DEE-7BE8-7123AF5F831D}"/>
                  </a:ext>
                </a:extLst>
              </p:cNvPr>
              <p:cNvSpPr txBox="1"/>
              <p:nvPr/>
            </p:nvSpPr>
            <p:spPr>
              <a:xfrm>
                <a:off x="1445098"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02</a:t>
                </a:r>
              </a:p>
            </p:txBody>
          </p:sp>
        </p:grpSp>
        <p:sp>
          <p:nvSpPr>
            <p:cNvPr id="2" name="Text Box 1">
              <a:extLst>
                <a:ext uri="{FF2B5EF4-FFF2-40B4-BE49-F238E27FC236}">
                  <a16:creationId xmlns:a16="http://schemas.microsoft.com/office/drawing/2014/main" id="{CFCA8635-CA88-C912-BF42-E10FBE053903}"/>
                </a:ext>
              </a:extLst>
            </p:cNvPr>
            <p:cNvSpPr txBox="1"/>
            <p:nvPr/>
          </p:nvSpPr>
          <p:spPr>
            <a:xfrm>
              <a:off x="2803144" y="88709"/>
              <a:ext cx="546077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Tata Nano Project</a:t>
              </a:r>
            </a:p>
          </p:txBody>
        </p:sp>
        <p:pic>
          <p:nvPicPr>
            <p:cNvPr id="6" name="Picture 5">
              <a:extLst>
                <a:ext uri="{FF2B5EF4-FFF2-40B4-BE49-F238E27FC236}">
                  <a16:creationId xmlns:a16="http://schemas.microsoft.com/office/drawing/2014/main" id="{8CA65383-9962-BD1D-D2A3-75E9FE0191E9}"/>
                </a:ext>
              </a:extLst>
            </p:cNvPr>
            <p:cNvPicPr>
              <a:picLocks noChangeAspect="1"/>
            </p:cNvPicPr>
            <p:nvPr/>
          </p:nvPicPr>
          <p:blipFill>
            <a:blip r:embed="rId8"/>
            <a:stretch>
              <a:fillRect/>
            </a:stretch>
          </p:blipFill>
          <p:spPr>
            <a:xfrm>
              <a:off x="1612358" y="1905000"/>
              <a:ext cx="3007694" cy="3489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Rectangle: Rounded Corners 32">
              <a:extLst>
                <a:ext uri="{FF2B5EF4-FFF2-40B4-BE49-F238E27FC236}">
                  <a16:creationId xmlns:a16="http://schemas.microsoft.com/office/drawing/2014/main" id="{623B6849-1A9F-B45E-6F38-7A096F1DBD3F}"/>
                </a:ext>
              </a:extLst>
            </p:cNvPr>
            <p:cNvSpPr/>
            <p:nvPr/>
          </p:nvSpPr>
          <p:spPr>
            <a:xfrm>
              <a:off x="5986673" y="1266314"/>
              <a:ext cx="3806321" cy="4653876"/>
            </a:xfrm>
            <a:prstGeom prst="roundRect">
              <a:avLst/>
            </a:prstGeom>
            <a:solidFill>
              <a:srgbClr val="9DC3E6"/>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Nano was created as a response to the growing demand for affordable personal transport in India. Ratan Tata aimed to provide a car that could be easily accessed by the middle class, who often preferred two-wheelers like scooters. The Nano was designed to be a practical and cost-effective solution for families, offering a safe and enclosed space for four to five passengers. Despite its initial success, the Nano faced challenges such as safety concerns, marketing failures, and a perception of low quality.</a:t>
              </a:r>
            </a:p>
          </p:txBody>
        </p:sp>
      </p:grpSp>
      <p:grpSp>
        <p:nvGrpSpPr>
          <p:cNvPr id="42" name="Group 41">
            <a:extLst>
              <a:ext uri="{FF2B5EF4-FFF2-40B4-BE49-F238E27FC236}">
                <a16:creationId xmlns:a16="http://schemas.microsoft.com/office/drawing/2014/main" id="{E13B8179-E605-AEB9-EF95-F7D753D0306A}"/>
              </a:ext>
            </a:extLst>
          </p:cNvPr>
          <p:cNvGrpSpPr/>
          <p:nvPr/>
        </p:nvGrpSpPr>
        <p:grpSpPr>
          <a:xfrm>
            <a:off x="-9827709" y="-391234"/>
            <a:ext cx="11381418" cy="7237379"/>
            <a:chOff x="-648624" y="-385961"/>
            <a:chExt cx="11381418" cy="7237379"/>
          </a:xfrm>
        </p:grpSpPr>
        <p:grpSp>
          <p:nvGrpSpPr>
            <p:cNvPr id="22" name="Group 21">
              <a:extLst>
                <a:ext uri="{FF2B5EF4-FFF2-40B4-BE49-F238E27FC236}">
                  <a16:creationId xmlns:a16="http://schemas.microsoft.com/office/drawing/2014/main" id="{8E19280E-6CB3-0107-5FB4-4475B6D296A3}"/>
                </a:ext>
              </a:extLst>
            </p:cNvPr>
            <p:cNvGrpSpPr/>
            <p:nvPr/>
          </p:nvGrpSpPr>
          <p:grpSpPr>
            <a:xfrm>
              <a:off x="-648624" y="-385961"/>
              <a:ext cx="11381418" cy="7237379"/>
              <a:chOff x="-8112869" y="-379379"/>
              <a:chExt cx="9572559" cy="7237379"/>
            </a:xfrm>
          </p:grpSpPr>
          <p:sp>
            <p:nvSpPr>
              <p:cNvPr id="8" name="Freeform: Shape 7">
                <a:extLst>
                  <a:ext uri="{FF2B5EF4-FFF2-40B4-BE49-F238E27FC236}">
                    <a16:creationId xmlns:a16="http://schemas.microsoft.com/office/drawing/2014/main" id="{18473F26-BF01-5874-CD97-F8B1DB500AF6}"/>
                  </a:ext>
                </a:extLst>
              </p:cNvPr>
              <p:cNvSpPr/>
              <p:nvPr/>
            </p:nvSpPr>
            <p:spPr>
              <a:xfrm flipV="1">
                <a:off x="-8112869"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C0E664B4-3971-0681-80A1-6599E9755C70}"/>
                  </a:ext>
                </a:extLst>
              </p:cNvPr>
              <p:cNvSpPr txBox="1"/>
              <p:nvPr/>
            </p:nvSpPr>
            <p:spPr>
              <a:xfrm>
                <a:off x="82847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03</a:t>
                </a:r>
              </a:p>
            </p:txBody>
          </p:sp>
        </p:grpSp>
        <p:sp>
          <p:nvSpPr>
            <p:cNvPr id="4" name="Text Box 1">
              <a:extLst>
                <a:ext uri="{FF2B5EF4-FFF2-40B4-BE49-F238E27FC236}">
                  <a16:creationId xmlns:a16="http://schemas.microsoft.com/office/drawing/2014/main" id="{B88E8483-8C58-511A-24E0-C448BEEA77F4}"/>
                </a:ext>
              </a:extLst>
            </p:cNvPr>
            <p:cNvSpPr txBox="1"/>
            <p:nvPr/>
          </p:nvSpPr>
          <p:spPr>
            <a:xfrm>
              <a:off x="1994127" y="145312"/>
              <a:ext cx="643331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Tetley Tea Acquisition</a:t>
              </a:r>
            </a:p>
          </p:txBody>
        </p:sp>
        <p:sp>
          <p:nvSpPr>
            <p:cNvPr id="25" name="Rectangle: Rounded Corners 24">
              <a:extLst>
                <a:ext uri="{FF2B5EF4-FFF2-40B4-BE49-F238E27FC236}">
                  <a16:creationId xmlns:a16="http://schemas.microsoft.com/office/drawing/2014/main" id="{C455EE33-A0AA-7029-ABD0-289B863DB0C5}"/>
                </a:ext>
              </a:extLst>
            </p:cNvPr>
            <p:cNvSpPr/>
            <p:nvPr/>
          </p:nvSpPr>
          <p:spPr>
            <a:xfrm>
              <a:off x="5636585" y="1351331"/>
              <a:ext cx="3806321" cy="4653876"/>
            </a:xfrm>
            <a:prstGeom prst="roundRect">
              <a:avLst/>
            </a:prstGeom>
            <a:solidFill>
              <a:srgbClr val="5B9BD5"/>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Tata acquired Tetley in February 2000 for £271 million. This acquisition made Tetley a wholly owned subsidiary of Tata Consumer Products, enhancing Tata's global tea operations.</a:t>
              </a:r>
            </a:p>
            <a:p>
              <a:r>
                <a:rPr lang="en-US" dirty="0">
                  <a:solidFill>
                    <a:schemeClr val="accent6">
                      <a:lumMod val="50000"/>
                    </a:schemeClr>
                  </a:solidFill>
                </a:rPr>
                <a:t>This helps Tata to:</a:t>
              </a:r>
            </a:p>
            <a:p>
              <a:pPr marL="285750" indent="-285750">
                <a:buFont typeface="Courier New" panose="02070309020205020404" pitchFamily="49" charset="0"/>
                <a:buChar char="o"/>
              </a:pPr>
              <a:r>
                <a:rPr lang="en-US" dirty="0">
                  <a:solidFill>
                    <a:schemeClr val="accent6">
                      <a:lumMod val="50000"/>
                    </a:schemeClr>
                  </a:solidFill>
                </a:rPr>
                <a:t>Expansion into the global market</a:t>
              </a:r>
            </a:p>
            <a:p>
              <a:pPr marL="285750" indent="-285750">
                <a:buFont typeface="Courier New" panose="02070309020205020404" pitchFamily="49" charset="0"/>
                <a:buChar char="o"/>
              </a:pPr>
              <a:r>
                <a:rPr lang="en-US" dirty="0">
                  <a:solidFill>
                    <a:schemeClr val="accent6">
                      <a:lumMod val="50000"/>
                    </a:schemeClr>
                  </a:solidFill>
                </a:rPr>
                <a:t>Increased market share</a:t>
              </a:r>
            </a:p>
            <a:p>
              <a:pPr marL="285750" indent="-285750">
                <a:buFont typeface="Courier New" panose="02070309020205020404" pitchFamily="49" charset="0"/>
                <a:buChar char="o"/>
              </a:pPr>
              <a:r>
                <a:rPr lang="en-US" dirty="0">
                  <a:solidFill>
                    <a:schemeClr val="accent6">
                      <a:lumMod val="50000"/>
                    </a:schemeClr>
                  </a:solidFill>
                </a:rPr>
                <a:t>Enhanced product offerings</a:t>
              </a:r>
            </a:p>
            <a:p>
              <a:pPr marL="285750" indent="-285750">
                <a:buFont typeface="Courier New" panose="02070309020205020404" pitchFamily="49" charset="0"/>
                <a:buChar char="o"/>
              </a:pPr>
              <a:r>
                <a:rPr lang="en-US" dirty="0">
                  <a:solidFill>
                    <a:schemeClr val="accent6">
                      <a:lumMod val="50000"/>
                    </a:schemeClr>
                  </a:solidFill>
                </a:rPr>
                <a:t>Improved brand reputation</a:t>
              </a:r>
            </a:p>
            <a:p>
              <a:pPr marL="285750" indent="-285750">
                <a:buFont typeface="Courier New" panose="02070309020205020404" pitchFamily="49" charset="0"/>
                <a:buChar char="o"/>
              </a:pPr>
              <a:r>
                <a:rPr lang="en-US" dirty="0">
                  <a:solidFill>
                    <a:schemeClr val="accent6">
                      <a:lumMod val="50000"/>
                    </a:schemeClr>
                  </a:solidFill>
                </a:rPr>
                <a:t>Cost efficiency</a:t>
              </a:r>
            </a:p>
          </p:txBody>
        </p:sp>
        <p:grpSp>
          <p:nvGrpSpPr>
            <p:cNvPr id="41" name="Group 40">
              <a:extLst>
                <a:ext uri="{FF2B5EF4-FFF2-40B4-BE49-F238E27FC236}">
                  <a16:creationId xmlns:a16="http://schemas.microsoft.com/office/drawing/2014/main" id="{A1D3ADC7-677B-EC1A-B04F-40D270C1C35D}"/>
                </a:ext>
              </a:extLst>
            </p:cNvPr>
            <p:cNvGrpSpPr/>
            <p:nvPr/>
          </p:nvGrpSpPr>
          <p:grpSpPr>
            <a:xfrm>
              <a:off x="1132596" y="1440984"/>
              <a:ext cx="3733800" cy="4007315"/>
              <a:chOff x="1132596" y="1440984"/>
              <a:chExt cx="3733800" cy="4007315"/>
            </a:xfrm>
          </p:grpSpPr>
          <p:pic>
            <p:nvPicPr>
              <p:cNvPr id="24" name="Picture 23">
                <a:extLst>
                  <a:ext uri="{FF2B5EF4-FFF2-40B4-BE49-F238E27FC236}">
                    <a16:creationId xmlns:a16="http://schemas.microsoft.com/office/drawing/2014/main" id="{E32FAAC2-1CAB-54A3-1946-3955C8DEA6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2596" y="1714499"/>
                <a:ext cx="3733800" cy="3733800"/>
              </a:xfrm>
              <a:prstGeom prst="rect">
                <a:avLst/>
              </a:prstGeom>
            </p:spPr>
          </p:pic>
          <p:grpSp>
            <p:nvGrpSpPr>
              <p:cNvPr id="40" name="Group 39">
                <a:extLst>
                  <a:ext uri="{FF2B5EF4-FFF2-40B4-BE49-F238E27FC236}">
                    <a16:creationId xmlns:a16="http://schemas.microsoft.com/office/drawing/2014/main" id="{8097F15F-AAFC-6A97-80E2-C81CC6664BCC}"/>
                  </a:ext>
                </a:extLst>
              </p:cNvPr>
              <p:cNvGrpSpPr/>
              <p:nvPr/>
            </p:nvGrpSpPr>
            <p:grpSpPr>
              <a:xfrm>
                <a:off x="1678633" y="1440984"/>
                <a:ext cx="114400" cy="771438"/>
                <a:chOff x="1678633" y="1440984"/>
                <a:chExt cx="114400" cy="771438"/>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8" name="Ink 27">
                      <a:extLst>
                        <a:ext uri="{FF2B5EF4-FFF2-40B4-BE49-F238E27FC236}">
                          <a16:creationId xmlns:a16="http://schemas.microsoft.com/office/drawing/2014/main" id="{1C639EBE-24A0-6AD5-EC27-AFA1DF8014E9}"/>
                        </a:ext>
                      </a:extLst>
                    </p14:cNvPr>
                    <p14:cNvContentPartPr/>
                    <p14:nvPr/>
                  </p14:nvContentPartPr>
                  <p14:xfrm rot="633501">
                    <a:off x="1678633" y="1440984"/>
                    <a:ext cx="35120" cy="771438"/>
                  </p14:xfrm>
                </p:contentPart>
              </mc:Choice>
              <mc:Fallback xmlns="">
                <p:pic>
                  <p:nvPicPr>
                    <p:cNvPr id="28" name="Ink 27">
                      <a:extLst>
                        <a:ext uri="{FF2B5EF4-FFF2-40B4-BE49-F238E27FC236}">
                          <a16:creationId xmlns:a16="http://schemas.microsoft.com/office/drawing/2014/main" id="{1C639EBE-24A0-6AD5-EC27-AFA1DF8014E9}"/>
                        </a:ext>
                      </a:extLst>
                    </p:cNvPr>
                    <p:cNvPicPr/>
                    <p:nvPr/>
                  </p:nvPicPr>
                  <p:blipFill>
                    <a:blip r:embed="rId11"/>
                    <a:stretch>
                      <a:fillRect/>
                    </a:stretch>
                  </p:blipFill>
                  <p:spPr>
                    <a:xfrm rot="633501">
                      <a:off x="1668424" y="1386759"/>
                      <a:ext cx="55130" cy="8795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84C3E7CD-4EF8-CF10-4D23-E711C787C97F}"/>
                        </a:ext>
                      </a:extLst>
                    </p14:cNvPr>
                    <p14:cNvContentPartPr/>
                    <p14:nvPr/>
                  </p14:nvContentPartPr>
                  <p14:xfrm>
                    <a:off x="1703753" y="1815723"/>
                    <a:ext cx="89280" cy="360"/>
                  </p14:xfrm>
                </p:contentPart>
              </mc:Choice>
              <mc:Fallback xmlns="">
                <p:pic>
                  <p:nvPicPr>
                    <p:cNvPr id="30" name="Ink 29">
                      <a:extLst>
                        <a:ext uri="{FF2B5EF4-FFF2-40B4-BE49-F238E27FC236}">
                          <a16:creationId xmlns:a16="http://schemas.microsoft.com/office/drawing/2014/main" id="{84C3E7CD-4EF8-CF10-4D23-E711C787C97F}"/>
                        </a:ext>
                      </a:extLst>
                    </p:cNvPr>
                    <p:cNvPicPr/>
                    <p:nvPr/>
                  </p:nvPicPr>
                  <p:blipFill>
                    <a:blip r:embed="rId13"/>
                    <a:stretch>
                      <a:fillRect/>
                    </a:stretch>
                  </p:blipFill>
                  <p:spPr>
                    <a:xfrm>
                      <a:off x="1697633" y="1809603"/>
                      <a:ext cx="101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DD54D71F-8813-3A9F-871A-7FFD4BD23529}"/>
                        </a:ext>
                      </a:extLst>
                    </p14:cNvPr>
                    <p14:cNvContentPartPr/>
                    <p14:nvPr/>
                  </p14:nvContentPartPr>
                  <p14:xfrm>
                    <a:off x="1690073" y="1820043"/>
                    <a:ext cx="18000" cy="60480"/>
                  </p14:xfrm>
                </p:contentPart>
              </mc:Choice>
              <mc:Fallback xmlns="">
                <p:pic>
                  <p:nvPicPr>
                    <p:cNvPr id="31" name="Ink 30">
                      <a:extLst>
                        <a:ext uri="{FF2B5EF4-FFF2-40B4-BE49-F238E27FC236}">
                          <a16:creationId xmlns:a16="http://schemas.microsoft.com/office/drawing/2014/main" id="{DD54D71F-8813-3A9F-871A-7FFD4BD23529}"/>
                        </a:ext>
                      </a:extLst>
                    </p:cNvPr>
                    <p:cNvPicPr/>
                    <p:nvPr/>
                  </p:nvPicPr>
                  <p:blipFill>
                    <a:blip r:embed="rId15"/>
                    <a:stretch>
                      <a:fillRect/>
                    </a:stretch>
                  </p:blipFill>
                  <p:spPr>
                    <a:xfrm>
                      <a:off x="1683828" y="1813923"/>
                      <a:ext cx="30490" cy="72720"/>
                    </a:xfrm>
                    <a:prstGeom prst="rect">
                      <a:avLst/>
                    </a:prstGeom>
                  </p:spPr>
                </p:pic>
              </mc:Fallback>
            </mc:AlternateContent>
          </p:grpSp>
        </p:grpSp>
      </p:grp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6" name="Ink 25">
                <a:extLst>
                  <a:ext uri="{FF2B5EF4-FFF2-40B4-BE49-F238E27FC236}">
                    <a16:creationId xmlns:a16="http://schemas.microsoft.com/office/drawing/2014/main" id="{8D8CC00E-34F7-C8AE-2949-EAD4C5E32555}"/>
                  </a:ext>
                </a:extLst>
              </p14:cNvPr>
              <p14:cNvContentPartPr/>
              <p14:nvPr/>
            </p14:nvContentPartPr>
            <p14:xfrm>
              <a:off x="1678193" y="1828683"/>
              <a:ext cx="19800" cy="35640"/>
            </p14:xfrm>
          </p:contentPart>
        </mc:Choice>
        <mc:Fallback xmlns="">
          <p:pic>
            <p:nvPicPr>
              <p:cNvPr id="26" name="Ink 25">
                <a:extLst>
                  <a:ext uri="{FF2B5EF4-FFF2-40B4-BE49-F238E27FC236}">
                    <a16:creationId xmlns:a16="http://schemas.microsoft.com/office/drawing/2014/main" id="{8D8CC00E-34F7-C8AE-2949-EAD4C5E32555}"/>
                  </a:ext>
                </a:extLst>
              </p:cNvPr>
              <p:cNvPicPr/>
              <p:nvPr/>
            </p:nvPicPr>
            <p:blipFill>
              <a:blip r:embed="rId17"/>
              <a:stretch>
                <a:fillRect/>
              </a:stretch>
            </p:blipFill>
            <p:spPr>
              <a:xfrm>
                <a:off x="1669193" y="1774683"/>
                <a:ext cx="37440" cy="143280"/>
              </a:xfrm>
              <a:prstGeom prst="rect">
                <a:avLst/>
              </a:prstGeom>
            </p:spPr>
          </p:pic>
        </mc:Fallback>
      </mc:AlternateContent>
      <p:grpSp>
        <p:nvGrpSpPr>
          <p:cNvPr id="43" name="Group 42">
            <a:extLst>
              <a:ext uri="{FF2B5EF4-FFF2-40B4-BE49-F238E27FC236}">
                <a16:creationId xmlns:a16="http://schemas.microsoft.com/office/drawing/2014/main" id="{B46A92DD-F35C-E064-4168-96EE4E9B50B6}"/>
              </a:ext>
            </a:extLst>
          </p:cNvPr>
          <p:cNvGrpSpPr/>
          <p:nvPr/>
        </p:nvGrpSpPr>
        <p:grpSpPr>
          <a:xfrm>
            <a:off x="-9839120" y="-365966"/>
            <a:ext cx="10632276" cy="7237379"/>
            <a:chOff x="-650244" y="-352802"/>
            <a:chExt cx="10632276" cy="7237379"/>
          </a:xfrm>
        </p:grpSpPr>
        <p:grpSp>
          <p:nvGrpSpPr>
            <p:cNvPr id="23" name="Group 22">
              <a:extLst>
                <a:ext uri="{FF2B5EF4-FFF2-40B4-BE49-F238E27FC236}">
                  <a16:creationId xmlns:a16="http://schemas.microsoft.com/office/drawing/2014/main" id="{DC57EFA4-A59D-1FBE-C2B3-DA2640491506}"/>
                </a:ext>
              </a:extLst>
            </p:cNvPr>
            <p:cNvGrpSpPr/>
            <p:nvPr/>
          </p:nvGrpSpPr>
          <p:grpSpPr>
            <a:xfrm>
              <a:off x="-650244" y="-352802"/>
              <a:ext cx="10632276" cy="7237379"/>
              <a:chOff x="-8751652" y="-359383"/>
              <a:chExt cx="9513652" cy="7237379"/>
            </a:xfrm>
          </p:grpSpPr>
          <p:sp>
            <p:nvSpPr>
              <p:cNvPr id="9" name="Freeform: Shape 8">
                <a:extLst>
                  <a:ext uri="{FF2B5EF4-FFF2-40B4-BE49-F238E27FC236}">
                    <a16:creationId xmlns:a16="http://schemas.microsoft.com/office/drawing/2014/main" id="{FEBD14E8-8AA5-BBF0-8FB1-D8E77CEC0086}"/>
                  </a:ext>
                </a:extLst>
              </p:cNvPr>
              <p:cNvSpPr/>
              <p:nvPr/>
            </p:nvSpPr>
            <p:spPr>
              <a:xfrm flipV="1">
                <a:off x="-8751652" y="-359383"/>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3294D0AD-1624-B01C-345A-546E6A23A80D}"/>
                  </a:ext>
                </a:extLst>
              </p:cNvPr>
              <p:cNvSpPr txBox="1"/>
              <p:nvPr/>
            </p:nvSpPr>
            <p:spPr>
              <a:xfrm>
                <a:off x="7998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04</a:t>
                </a:r>
              </a:p>
            </p:txBody>
          </p:sp>
        </p:grpSp>
        <p:sp>
          <p:nvSpPr>
            <p:cNvPr id="5" name="Text Box 1">
              <a:extLst>
                <a:ext uri="{FF2B5EF4-FFF2-40B4-BE49-F238E27FC236}">
                  <a16:creationId xmlns:a16="http://schemas.microsoft.com/office/drawing/2014/main" id="{F26969BD-21DE-5EE3-28DE-0BC45EB722A1}"/>
                </a:ext>
              </a:extLst>
            </p:cNvPr>
            <p:cNvSpPr txBox="1"/>
            <p:nvPr/>
          </p:nvSpPr>
          <p:spPr>
            <a:xfrm>
              <a:off x="2330020" y="57144"/>
              <a:ext cx="451712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26/11 Response</a:t>
              </a:r>
            </a:p>
          </p:txBody>
        </p:sp>
        <p:sp>
          <p:nvSpPr>
            <p:cNvPr id="27" name="Rectangle: Rounded Corners 26">
              <a:extLst>
                <a:ext uri="{FF2B5EF4-FFF2-40B4-BE49-F238E27FC236}">
                  <a16:creationId xmlns:a16="http://schemas.microsoft.com/office/drawing/2014/main" id="{80B2D679-5712-8FAE-B7D8-E2E5BA35A052}"/>
                </a:ext>
              </a:extLst>
            </p:cNvPr>
            <p:cNvSpPr/>
            <p:nvPr/>
          </p:nvSpPr>
          <p:spPr>
            <a:xfrm>
              <a:off x="4916531" y="1351331"/>
              <a:ext cx="3806321" cy="4653876"/>
            </a:xfrm>
            <a:prstGeom prst="roundRect">
              <a:avLst/>
            </a:prstGeom>
            <a:solidFill>
              <a:srgbClr val="203864"/>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6">
                      <a:lumMod val="60000"/>
                      <a:lumOff val="40000"/>
                    </a:schemeClr>
                  </a:solidFill>
                </a:rPr>
                <a:t>During the tragic 26/11 Mumbai attacks, Ratan Tata demonstrated quiet yet powerful leadership. He personally stood outside the Taj Mahal Palace Hotel for days, overseeing relief efforts and visiting victims and employees without seeking publicity. He went to hospitals and even the homes of those affected, offering support and ensuring long‑term aid through Tata Group initiatives. His response reflected humility and compassion, showing that true leadership is not about grand gestures but about standing with people in their darkest times.</a:t>
              </a:r>
            </a:p>
          </p:txBody>
        </p:sp>
        <p:pic>
          <p:nvPicPr>
            <p:cNvPr id="39" name="Picture 38">
              <a:extLst>
                <a:ext uri="{FF2B5EF4-FFF2-40B4-BE49-F238E27FC236}">
                  <a16:creationId xmlns:a16="http://schemas.microsoft.com/office/drawing/2014/main" id="{39CD8723-91CE-BF7E-6F19-4701F68E7F5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6388" y="2557576"/>
              <a:ext cx="3816702" cy="2178700"/>
            </a:xfrm>
            <a:prstGeom prst="rect">
              <a:avLst/>
            </a:prstGeom>
          </p:spPr>
        </p:pic>
      </p:grpSp>
    </p:spTree>
    <p:extLst>
      <p:ext uri="{BB962C8B-B14F-4D97-AF65-F5344CB8AC3E}">
        <p14:creationId xmlns:p14="http://schemas.microsoft.com/office/powerpoint/2010/main" val="3448025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2B6AC2B2-41E9-9272-C0C9-51B95C7458B8}"/>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90144EBF-F018-4757-E00A-04F65885CE45}"/>
              </a:ext>
            </a:extLst>
          </p:cNvPr>
          <p:cNvGrpSpPr/>
          <p:nvPr/>
        </p:nvGrpSpPr>
        <p:grpSpPr>
          <a:xfrm>
            <a:off x="4572000" y="1905000"/>
            <a:ext cx="3048000" cy="3048000"/>
            <a:chOff x="4572000" y="1905000"/>
            <a:chExt cx="3048000" cy="3048000"/>
          </a:xfrm>
        </p:grpSpPr>
        <p:sp>
          <p:nvSpPr>
            <p:cNvPr id="14" name="Oval 13">
              <a:extLst>
                <a:ext uri="{FF2B5EF4-FFF2-40B4-BE49-F238E27FC236}">
                  <a16:creationId xmlns:a16="http://schemas.microsoft.com/office/drawing/2014/main" id="{0C36F1FD-53A9-85E8-FF62-631DB3EE6FE0}"/>
                </a:ext>
              </a:extLst>
            </p:cNvPr>
            <p:cNvSpPr/>
            <p:nvPr/>
          </p:nvSpPr>
          <p:spPr>
            <a:xfrm>
              <a:off x="4572000" y="1905000"/>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D0E48DE8-D46C-76D5-1D06-276F8AF78627}"/>
                </a:ext>
              </a:extLst>
            </p:cNvPr>
            <p:cNvPicPr>
              <a:picLocks noChangeAspect="1"/>
            </p:cNvPicPr>
            <p:nvPr/>
          </p:nvPicPr>
          <p:blipFill>
            <a:blip r:embed="rId4">
              <a:extLst>
                <a:ext uri="{28A0092B-C50C-407E-A947-70E740481C1C}">
                  <a14:useLocalDpi xmlns:a14="http://schemas.microsoft.com/office/drawing/2010/main" val="0"/>
                </a:ext>
              </a:extLst>
            </a:blip>
            <a:srcRect l="19916" t="19676" r="18333" b="28160"/>
            <a:stretch>
              <a:fillRect/>
            </a:stretch>
          </p:blipFill>
          <p:spPr>
            <a:xfrm>
              <a:off x="5210783" y="2621605"/>
              <a:ext cx="1770434" cy="1614791"/>
            </a:xfrm>
            <a:prstGeom prst="rect">
              <a:avLst/>
            </a:prstGeom>
          </p:spPr>
        </p:pic>
      </p:grpSp>
      <p:grpSp>
        <p:nvGrpSpPr>
          <p:cNvPr id="7" name="Group 6">
            <a:extLst>
              <a:ext uri="{FF2B5EF4-FFF2-40B4-BE49-F238E27FC236}">
                <a16:creationId xmlns:a16="http://schemas.microsoft.com/office/drawing/2014/main" id="{92A40EB1-7480-B505-CB6A-70B652293900}"/>
              </a:ext>
            </a:extLst>
          </p:cNvPr>
          <p:cNvGrpSpPr/>
          <p:nvPr/>
        </p:nvGrpSpPr>
        <p:grpSpPr>
          <a:xfrm>
            <a:off x="-605164" y="-339593"/>
            <a:ext cx="12848617" cy="7237379"/>
            <a:chOff x="-610952" y="-379380"/>
            <a:chExt cx="12848617" cy="7237379"/>
          </a:xfrm>
        </p:grpSpPr>
        <p:grpSp>
          <p:nvGrpSpPr>
            <p:cNvPr id="10" name="Group 9">
              <a:extLst>
                <a:ext uri="{FF2B5EF4-FFF2-40B4-BE49-F238E27FC236}">
                  <a16:creationId xmlns:a16="http://schemas.microsoft.com/office/drawing/2014/main" id="{E317AAE3-3560-7F0F-DDB9-9A2BD7EEF3A0}"/>
                </a:ext>
              </a:extLst>
            </p:cNvPr>
            <p:cNvGrpSpPr/>
            <p:nvPr/>
          </p:nvGrpSpPr>
          <p:grpSpPr>
            <a:xfrm>
              <a:off x="-610952" y="-379380"/>
              <a:ext cx="12848617" cy="7237379"/>
              <a:chOff x="-6835303" y="-379379"/>
              <a:chExt cx="9542835" cy="7237379"/>
            </a:xfrm>
          </p:grpSpPr>
          <p:sp>
            <p:nvSpPr>
              <p:cNvPr id="35" name="Freeform: Shape 34">
                <a:extLst>
                  <a:ext uri="{FF2B5EF4-FFF2-40B4-BE49-F238E27FC236}">
                    <a16:creationId xmlns:a16="http://schemas.microsoft.com/office/drawing/2014/main" id="{6235BE25-F234-DCCF-F5BB-E3E79FCB5D67}"/>
                  </a:ext>
                </a:extLst>
              </p:cNvPr>
              <p:cNvSpPr/>
              <p:nvPr/>
            </p:nvSpPr>
            <p:spPr>
              <a:xfrm flipV="1">
                <a:off x="-6835303"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TextBox 35">
                <a:extLst>
                  <a:ext uri="{FF2B5EF4-FFF2-40B4-BE49-F238E27FC236}">
                    <a16:creationId xmlns:a16="http://schemas.microsoft.com/office/drawing/2014/main" id="{BA671CF6-AB53-674B-9CF1-D1BF2F6C0445}"/>
                  </a:ext>
                </a:extLst>
              </p:cNvPr>
              <p:cNvSpPr txBox="1"/>
              <p:nvPr/>
            </p:nvSpPr>
            <p:spPr>
              <a:xfrm>
                <a:off x="2076315"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01</a:t>
                </a:r>
              </a:p>
            </p:txBody>
          </p:sp>
        </p:grpSp>
        <p:sp>
          <p:nvSpPr>
            <p:cNvPr id="11" name="Text Box 1">
              <a:extLst>
                <a:ext uri="{FF2B5EF4-FFF2-40B4-BE49-F238E27FC236}">
                  <a16:creationId xmlns:a16="http://schemas.microsoft.com/office/drawing/2014/main" id="{EB66FF1D-7449-3453-B12D-EC2266E69044}"/>
                </a:ext>
              </a:extLst>
            </p:cNvPr>
            <p:cNvSpPr txBox="1"/>
            <p:nvPr/>
          </p:nvSpPr>
          <p:spPr>
            <a:xfrm>
              <a:off x="1548048" y="85853"/>
              <a:ext cx="894079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Jaguar Land Rover Acquisition</a:t>
              </a:r>
            </a:p>
          </p:txBody>
        </p:sp>
        <p:pic>
          <p:nvPicPr>
            <p:cNvPr id="12" name="Picture 11" descr="blog">
              <a:extLst>
                <a:ext uri="{FF2B5EF4-FFF2-40B4-BE49-F238E27FC236}">
                  <a16:creationId xmlns:a16="http://schemas.microsoft.com/office/drawing/2014/main" id="{9CCECDD5-D901-B7D3-73FC-4217AC946F0C}"/>
                </a:ext>
              </a:extLst>
            </p:cNvPr>
            <p:cNvPicPr>
              <a:picLocks noChangeAspect="1"/>
            </p:cNvPicPr>
            <p:nvPr/>
          </p:nvPicPr>
          <p:blipFill>
            <a:blip r:embed="rId5"/>
            <a:stretch>
              <a:fillRect/>
            </a:stretch>
          </p:blipFill>
          <p:spPr>
            <a:xfrm>
              <a:off x="1922563" y="2346711"/>
              <a:ext cx="4763851" cy="249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0C151D68-6AC0-4E93-9153-FAE22C8CB3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5709" y="5325655"/>
              <a:ext cx="2161756" cy="1518702"/>
            </a:xfrm>
            <a:prstGeom prst="rect">
              <a:avLst/>
            </a:prstGeom>
          </p:spPr>
        </p:pic>
        <p:pic>
          <p:nvPicPr>
            <p:cNvPr id="20" name="Picture 19" descr="How To Draw Land Rover Car Step by Step - [18 Easy Phase]">
              <a:extLst>
                <a:ext uri="{FF2B5EF4-FFF2-40B4-BE49-F238E27FC236}">
                  <a16:creationId xmlns:a16="http://schemas.microsoft.com/office/drawing/2014/main" id="{CADFA474-6501-2927-5A8B-8F050865B221}"/>
                </a:ext>
              </a:extLst>
            </p:cNvPr>
            <p:cNvPicPr>
              <a:picLocks noChangeAspect="1"/>
            </p:cNvPicPr>
            <p:nvPr/>
          </p:nvPicPr>
          <p:blipFill>
            <a:blip r:embed="rId7"/>
            <a:stretch>
              <a:fillRect/>
            </a:stretch>
          </p:blipFill>
          <p:spPr>
            <a:xfrm>
              <a:off x="1714652" y="5136149"/>
              <a:ext cx="2699917" cy="1518703"/>
            </a:xfrm>
            <a:prstGeom prst="rect">
              <a:avLst/>
            </a:prstGeom>
          </p:spPr>
        </p:pic>
        <p:sp>
          <p:nvSpPr>
            <p:cNvPr id="34" name="Rectangle: Rounded Corners 33">
              <a:extLst>
                <a:ext uri="{FF2B5EF4-FFF2-40B4-BE49-F238E27FC236}">
                  <a16:creationId xmlns:a16="http://schemas.microsoft.com/office/drawing/2014/main" id="{67AB6A77-095E-7F18-12BE-79C9D85896DF}"/>
                </a:ext>
              </a:extLst>
            </p:cNvPr>
            <p:cNvSpPr/>
            <p:nvPr/>
          </p:nvSpPr>
          <p:spPr>
            <a:xfrm>
              <a:off x="6926205" y="1371327"/>
              <a:ext cx="3806321" cy="4653876"/>
            </a:xfrm>
            <a:prstGeom prst="roundRect">
              <a:avLst/>
            </a:prstGeom>
            <a:solidFill>
              <a:srgbClr val="BDD7EE"/>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Jaguar Land Rover acquisition, valued at approximately $2.3 billion, marked a watershed moment for both Tata Motors and the global automotive industry.</a:t>
              </a:r>
            </a:p>
            <a:p>
              <a:r>
                <a:rPr lang="en-US" dirty="0">
                  <a:solidFill>
                    <a:schemeClr val="accent6">
                      <a:lumMod val="50000"/>
                    </a:schemeClr>
                  </a:solidFill>
                </a:rPr>
                <a:t>This case study in corporate strategy and foresight exemplifies how a visionary leader, Ratan Tata, recognized an opportunity to elevate Tata Motors onto the global stage by acquiring two iconic British brands.</a:t>
              </a:r>
            </a:p>
          </p:txBody>
        </p:sp>
      </p:grpSp>
      <p:grpSp>
        <p:nvGrpSpPr>
          <p:cNvPr id="37" name="Group 36">
            <a:extLst>
              <a:ext uri="{FF2B5EF4-FFF2-40B4-BE49-F238E27FC236}">
                <a16:creationId xmlns:a16="http://schemas.microsoft.com/office/drawing/2014/main" id="{E69D8363-2CB7-D63F-2F45-1E7EDC6B5FD6}"/>
              </a:ext>
            </a:extLst>
          </p:cNvPr>
          <p:cNvGrpSpPr/>
          <p:nvPr/>
        </p:nvGrpSpPr>
        <p:grpSpPr>
          <a:xfrm>
            <a:off x="-751646" y="-314325"/>
            <a:ext cx="12149959" cy="7237379"/>
            <a:chOff x="-726444" y="-379379"/>
            <a:chExt cx="12149959" cy="7237379"/>
          </a:xfrm>
        </p:grpSpPr>
        <p:grpSp>
          <p:nvGrpSpPr>
            <p:cNvPr id="21" name="Group 20">
              <a:extLst>
                <a:ext uri="{FF2B5EF4-FFF2-40B4-BE49-F238E27FC236}">
                  <a16:creationId xmlns:a16="http://schemas.microsoft.com/office/drawing/2014/main" id="{CD7E7F47-BEF5-2DA2-C5C7-06197D0D40B4}"/>
                </a:ext>
              </a:extLst>
            </p:cNvPr>
            <p:cNvGrpSpPr/>
            <p:nvPr/>
          </p:nvGrpSpPr>
          <p:grpSpPr>
            <a:xfrm>
              <a:off x="-726444" y="-379379"/>
              <a:ext cx="12149959" cy="7237379"/>
              <a:chOff x="-7474086" y="-379379"/>
              <a:chExt cx="9550401" cy="7237379"/>
            </a:xfrm>
          </p:grpSpPr>
          <p:sp>
            <p:nvSpPr>
              <p:cNvPr id="3" name="Freeform: Shape 2">
                <a:extLst>
                  <a:ext uri="{FF2B5EF4-FFF2-40B4-BE49-F238E27FC236}">
                    <a16:creationId xmlns:a16="http://schemas.microsoft.com/office/drawing/2014/main" id="{EBCBD6CC-EBEC-1FD8-68D0-1DA5814BD27F}"/>
                  </a:ext>
                </a:extLst>
              </p:cNvPr>
              <p:cNvSpPr/>
              <p:nvPr/>
            </p:nvSpPr>
            <p:spPr>
              <a:xfrm flipV="1">
                <a:off x="-7474086"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extBox 16">
                <a:extLst>
                  <a:ext uri="{FF2B5EF4-FFF2-40B4-BE49-F238E27FC236}">
                    <a16:creationId xmlns:a16="http://schemas.microsoft.com/office/drawing/2014/main" id="{ACFF31FB-AE56-9724-E0C2-6A3EF627542E}"/>
                  </a:ext>
                </a:extLst>
              </p:cNvPr>
              <p:cNvSpPr txBox="1"/>
              <p:nvPr/>
            </p:nvSpPr>
            <p:spPr>
              <a:xfrm>
                <a:off x="1445098"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02</a:t>
                </a:r>
              </a:p>
            </p:txBody>
          </p:sp>
        </p:grpSp>
        <p:sp>
          <p:nvSpPr>
            <p:cNvPr id="2" name="Text Box 1">
              <a:extLst>
                <a:ext uri="{FF2B5EF4-FFF2-40B4-BE49-F238E27FC236}">
                  <a16:creationId xmlns:a16="http://schemas.microsoft.com/office/drawing/2014/main" id="{0441086E-2762-BEFA-DD99-23AB670FC7B4}"/>
                </a:ext>
              </a:extLst>
            </p:cNvPr>
            <p:cNvSpPr txBox="1"/>
            <p:nvPr/>
          </p:nvSpPr>
          <p:spPr>
            <a:xfrm>
              <a:off x="2803144" y="88709"/>
              <a:ext cx="546077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Tata Nano Project</a:t>
              </a:r>
            </a:p>
          </p:txBody>
        </p:sp>
        <p:pic>
          <p:nvPicPr>
            <p:cNvPr id="6" name="Picture 5">
              <a:extLst>
                <a:ext uri="{FF2B5EF4-FFF2-40B4-BE49-F238E27FC236}">
                  <a16:creationId xmlns:a16="http://schemas.microsoft.com/office/drawing/2014/main" id="{508EB30E-A8F7-7911-668D-9470241D052D}"/>
                </a:ext>
              </a:extLst>
            </p:cNvPr>
            <p:cNvPicPr>
              <a:picLocks noChangeAspect="1"/>
            </p:cNvPicPr>
            <p:nvPr/>
          </p:nvPicPr>
          <p:blipFill>
            <a:blip r:embed="rId8"/>
            <a:stretch>
              <a:fillRect/>
            </a:stretch>
          </p:blipFill>
          <p:spPr>
            <a:xfrm>
              <a:off x="1612358" y="1905000"/>
              <a:ext cx="3007694" cy="3489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Rectangle: Rounded Corners 32">
              <a:extLst>
                <a:ext uri="{FF2B5EF4-FFF2-40B4-BE49-F238E27FC236}">
                  <a16:creationId xmlns:a16="http://schemas.microsoft.com/office/drawing/2014/main" id="{E34959B8-5068-C1A1-6CE4-07211F924002}"/>
                </a:ext>
              </a:extLst>
            </p:cNvPr>
            <p:cNvSpPr/>
            <p:nvPr/>
          </p:nvSpPr>
          <p:spPr>
            <a:xfrm>
              <a:off x="5986673" y="1266314"/>
              <a:ext cx="3806321" cy="4653876"/>
            </a:xfrm>
            <a:prstGeom prst="roundRect">
              <a:avLst/>
            </a:prstGeom>
            <a:solidFill>
              <a:srgbClr val="9DC3E6"/>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Nano was created as a response to the growing demand for affordable personal transport in India. Ratan Tata aimed to provide a car that could be easily accessed by the middle class, who often preferred two-wheelers like scooters. The Nano was designed to be a practical and cost-effective solution for families, offering a safe and enclosed space for four to five passengers. Despite its initial success, the Nano faced challenges such as safety concerns, marketing failures, and a perception of low quality.</a:t>
              </a:r>
            </a:p>
          </p:txBody>
        </p:sp>
      </p:grpSp>
      <p:grpSp>
        <p:nvGrpSpPr>
          <p:cNvPr id="42" name="Group 41">
            <a:extLst>
              <a:ext uri="{FF2B5EF4-FFF2-40B4-BE49-F238E27FC236}">
                <a16:creationId xmlns:a16="http://schemas.microsoft.com/office/drawing/2014/main" id="{78AD121F-CE54-9FD1-2FE6-6C136B884F2D}"/>
              </a:ext>
            </a:extLst>
          </p:cNvPr>
          <p:cNvGrpSpPr/>
          <p:nvPr/>
        </p:nvGrpSpPr>
        <p:grpSpPr>
          <a:xfrm>
            <a:off x="-9827709" y="-391234"/>
            <a:ext cx="11381418" cy="7237379"/>
            <a:chOff x="-648624" y="-385961"/>
            <a:chExt cx="11381418" cy="7237379"/>
          </a:xfrm>
        </p:grpSpPr>
        <p:grpSp>
          <p:nvGrpSpPr>
            <p:cNvPr id="22" name="Group 21">
              <a:extLst>
                <a:ext uri="{FF2B5EF4-FFF2-40B4-BE49-F238E27FC236}">
                  <a16:creationId xmlns:a16="http://schemas.microsoft.com/office/drawing/2014/main" id="{4C3DD0B8-C8EC-1BF7-13DC-C26A453F3CF2}"/>
                </a:ext>
              </a:extLst>
            </p:cNvPr>
            <p:cNvGrpSpPr/>
            <p:nvPr/>
          </p:nvGrpSpPr>
          <p:grpSpPr>
            <a:xfrm>
              <a:off x="-648624" y="-385961"/>
              <a:ext cx="11381418" cy="7237379"/>
              <a:chOff x="-8112869" y="-379379"/>
              <a:chExt cx="9572559" cy="7237379"/>
            </a:xfrm>
          </p:grpSpPr>
          <p:sp>
            <p:nvSpPr>
              <p:cNvPr id="8" name="Freeform: Shape 7">
                <a:extLst>
                  <a:ext uri="{FF2B5EF4-FFF2-40B4-BE49-F238E27FC236}">
                    <a16:creationId xmlns:a16="http://schemas.microsoft.com/office/drawing/2014/main" id="{B7C74129-7759-4198-2845-FBD9B6EFCCE4}"/>
                  </a:ext>
                </a:extLst>
              </p:cNvPr>
              <p:cNvSpPr/>
              <p:nvPr/>
            </p:nvSpPr>
            <p:spPr>
              <a:xfrm flipV="1">
                <a:off x="-8112869"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7EE803D-FC1E-D629-EFD0-555E17C9C3CC}"/>
                  </a:ext>
                </a:extLst>
              </p:cNvPr>
              <p:cNvSpPr txBox="1"/>
              <p:nvPr/>
            </p:nvSpPr>
            <p:spPr>
              <a:xfrm>
                <a:off x="82847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03</a:t>
                </a:r>
              </a:p>
            </p:txBody>
          </p:sp>
        </p:grpSp>
        <p:sp>
          <p:nvSpPr>
            <p:cNvPr id="4" name="Text Box 1">
              <a:extLst>
                <a:ext uri="{FF2B5EF4-FFF2-40B4-BE49-F238E27FC236}">
                  <a16:creationId xmlns:a16="http://schemas.microsoft.com/office/drawing/2014/main" id="{19F5C621-87B7-9315-3588-7A274DFF7196}"/>
                </a:ext>
              </a:extLst>
            </p:cNvPr>
            <p:cNvSpPr txBox="1"/>
            <p:nvPr/>
          </p:nvSpPr>
          <p:spPr>
            <a:xfrm>
              <a:off x="1994127" y="145312"/>
              <a:ext cx="643331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Tetley Tea Acquisition</a:t>
              </a:r>
            </a:p>
          </p:txBody>
        </p:sp>
        <p:sp>
          <p:nvSpPr>
            <p:cNvPr id="25" name="Rectangle: Rounded Corners 24">
              <a:extLst>
                <a:ext uri="{FF2B5EF4-FFF2-40B4-BE49-F238E27FC236}">
                  <a16:creationId xmlns:a16="http://schemas.microsoft.com/office/drawing/2014/main" id="{4F5046D3-03EF-5CB8-F84C-DF4F4B11F4B1}"/>
                </a:ext>
              </a:extLst>
            </p:cNvPr>
            <p:cNvSpPr/>
            <p:nvPr/>
          </p:nvSpPr>
          <p:spPr>
            <a:xfrm>
              <a:off x="5636585" y="1351331"/>
              <a:ext cx="3806321" cy="4653876"/>
            </a:xfrm>
            <a:prstGeom prst="roundRect">
              <a:avLst/>
            </a:prstGeom>
            <a:solidFill>
              <a:srgbClr val="5B9BD5"/>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Tata acquired Tetley in February 2000 for £271 million. This acquisition made Tetley a wholly owned subsidiary of Tata Consumer Products, enhancing Tata's global tea operations.</a:t>
              </a:r>
            </a:p>
            <a:p>
              <a:r>
                <a:rPr lang="en-US" dirty="0">
                  <a:solidFill>
                    <a:schemeClr val="accent6">
                      <a:lumMod val="50000"/>
                    </a:schemeClr>
                  </a:solidFill>
                </a:rPr>
                <a:t>This helps Tata to:</a:t>
              </a:r>
            </a:p>
            <a:p>
              <a:pPr marL="285750" indent="-285750">
                <a:buFont typeface="Courier New" panose="02070309020205020404" pitchFamily="49" charset="0"/>
                <a:buChar char="o"/>
              </a:pPr>
              <a:r>
                <a:rPr lang="en-US" dirty="0">
                  <a:solidFill>
                    <a:schemeClr val="accent6">
                      <a:lumMod val="50000"/>
                    </a:schemeClr>
                  </a:solidFill>
                </a:rPr>
                <a:t>Expansion into the global market</a:t>
              </a:r>
            </a:p>
            <a:p>
              <a:pPr marL="285750" indent="-285750">
                <a:buFont typeface="Courier New" panose="02070309020205020404" pitchFamily="49" charset="0"/>
                <a:buChar char="o"/>
              </a:pPr>
              <a:r>
                <a:rPr lang="en-US" dirty="0">
                  <a:solidFill>
                    <a:schemeClr val="accent6">
                      <a:lumMod val="50000"/>
                    </a:schemeClr>
                  </a:solidFill>
                </a:rPr>
                <a:t>Increased market share</a:t>
              </a:r>
            </a:p>
            <a:p>
              <a:pPr marL="285750" indent="-285750">
                <a:buFont typeface="Courier New" panose="02070309020205020404" pitchFamily="49" charset="0"/>
                <a:buChar char="o"/>
              </a:pPr>
              <a:r>
                <a:rPr lang="en-US" dirty="0">
                  <a:solidFill>
                    <a:schemeClr val="accent6">
                      <a:lumMod val="50000"/>
                    </a:schemeClr>
                  </a:solidFill>
                </a:rPr>
                <a:t>Enhanced product offerings</a:t>
              </a:r>
            </a:p>
            <a:p>
              <a:pPr marL="285750" indent="-285750">
                <a:buFont typeface="Courier New" panose="02070309020205020404" pitchFamily="49" charset="0"/>
                <a:buChar char="o"/>
              </a:pPr>
              <a:r>
                <a:rPr lang="en-US" dirty="0">
                  <a:solidFill>
                    <a:schemeClr val="accent6">
                      <a:lumMod val="50000"/>
                    </a:schemeClr>
                  </a:solidFill>
                </a:rPr>
                <a:t>Improved brand reputation</a:t>
              </a:r>
            </a:p>
            <a:p>
              <a:pPr marL="285750" indent="-285750">
                <a:buFont typeface="Courier New" panose="02070309020205020404" pitchFamily="49" charset="0"/>
                <a:buChar char="o"/>
              </a:pPr>
              <a:r>
                <a:rPr lang="en-US" dirty="0">
                  <a:solidFill>
                    <a:schemeClr val="accent6">
                      <a:lumMod val="50000"/>
                    </a:schemeClr>
                  </a:solidFill>
                </a:rPr>
                <a:t>Cost efficiency</a:t>
              </a:r>
            </a:p>
          </p:txBody>
        </p:sp>
        <p:grpSp>
          <p:nvGrpSpPr>
            <p:cNvPr id="41" name="Group 40">
              <a:extLst>
                <a:ext uri="{FF2B5EF4-FFF2-40B4-BE49-F238E27FC236}">
                  <a16:creationId xmlns:a16="http://schemas.microsoft.com/office/drawing/2014/main" id="{E2BF26B7-4DF9-0AF9-9929-183C8C912E1B}"/>
                </a:ext>
              </a:extLst>
            </p:cNvPr>
            <p:cNvGrpSpPr/>
            <p:nvPr/>
          </p:nvGrpSpPr>
          <p:grpSpPr>
            <a:xfrm>
              <a:off x="1132596" y="1440984"/>
              <a:ext cx="3733800" cy="4007315"/>
              <a:chOff x="1132596" y="1440984"/>
              <a:chExt cx="3733800" cy="4007315"/>
            </a:xfrm>
          </p:grpSpPr>
          <p:pic>
            <p:nvPicPr>
              <p:cNvPr id="24" name="Picture 23">
                <a:extLst>
                  <a:ext uri="{FF2B5EF4-FFF2-40B4-BE49-F238E27FC236}">
                    <a16:creationId xmlns:a16="http://schemas.microsoft.com/office/drawing/2014/main" id="{490881C0-037A-1A22-CAA4-923E8312A1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2596" y="1714499"/>
                <a:ext cx="3733800" cy="3733800"/>
              </a:xfrm>
              <a:prstGeom prst="rect">
                <a:avLst/>
              </a:prstGeom>
            </p:spPr>
          </p:pic>
          <p:grpSp>
            <p:nvGrpSpPr>
              <p:cNvPr id="40" name="Group 39">
                <a:extLst>
                  <a:ext uri="{FF2B5EF4-FFF2-40B4-BE49-F238E27FC236}">
                    <a16:creationId xmlns:a16="http://schemas.microsoft.com/office/drawing/2014/main" id="{1285433B-5507-AE9E-855C-A82503370DC6}"/>
                  </a:ext>
                </a:extLst>
              </p:cNvPr>
              <p:cNvGrpSpPr/>
              <p:nvPr/>
            </p:nvGrpSpPr>
            <p:grpSpPr>
              <a:xfrm>
                <a:off x="1678633" y="1440984"/>
                <a:ext cx="114400" cy="771438"/>
                <a:chOff x="1678633" y="1440984"/>
                <a:chExt cx="114400" cy="771438"/>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8" name="Ink 27">
                      <a:extLst>
                        <a:ext uri="{FF2B5EF4-FFF2-40B4-BE49-F238E27FC236}">
                          <a16:creationId xmlns:a16="http://schemas.microsoft.com/office/drawing/2014/main" id="{7BEB3CFF-8507-A7DB-4FEE-209F93704A6E}"/>
                        </a:ext>
                      </a:extLst>
                    </p14:cNvPr>
                    <p14:cNvContentPartPr/>
                    <p14:nvPr/>
                  </p14:nvContentPartPr>
                  <p14:xfrm rot="633501">
                    <a:off x="1678633" y="1440984"/>
                    <a:ext cx="35120" cy="771438"/>
                  </p14:xfrm>
                </p:contentPart>
              </mc:Choice>
              <mc:Fallback xmlns="">
                <p:pic>
                  <p:nvPicPr>
                    <p:cNvPr id="28" name="Ink 27">
                      <a:extLst>
                        <a:ext uri="{FF2B5EF4-FFF2-40B4-BE49-F238E27FC236}">
                          <a16:creationId xmlns:a16="http://schemas.microsoft.com/office/drawing/2014/main" id="{7BEB3CFF-8507-A7DB-4FEE-209F93704A6E}"/>
                        </a:ext>
                      </a:extLst>
                    </p:cNvPr>
                    <p:cNvPicPr/>
                    <p:nvPr/>
                  </p:nvPicPr>
                  <p:blipFill>
                    <a:blip r:embed="rId11"/>
                    <a:stretch>
                      <a:fillRect/>
                    </a:stretch>
                  </p:blipFill>
                  <p:spPr>
                    <a:xfrm rot="633501">
                      <a:off x="1668424" y="1386759"/>
                      <a:ext cx="55130" cy="8795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F55B166A-32DA-B911-7B3A-C7F0D5A313E0}"/>
                        </a:ext>
                      </a:extLst>
                    </p14:cNvPr>
                    <p14:cNvContentPartPr/>
                    <p14:nvPr/>
                  </p14:nvContentPartPr>
                  <p14:xfrm>
                    <a:off x="1703753" y="1815723"/>
                    <a:ext cx="89280" cy="360"/>
                  </p14:xfrm>
                </p:contentPart>
              </mc:Choice>
              <mc:Fallback xmlns="">
                <p:pic>
                  <p:nvPicPr>
                    <p:cNvPr id="30" name="Ink 29">
                      <a:extLst>
                        <a:ext uri="{FF2B5EF4-FFF2-40B4-BE49-F238E27FC236}">
                          <a16:creationId xmlns:a16="http://schemas.microsoft.com/office/drawing/2014/main" id="{F55B166A-32DA-B911-7B3A-C7F0D5A313E0}"/>
                        </a:ext>
                      </a:extLst>
                    </p:cNvPr>
                    <p:cNvPicPr/>
                    <p:nvPr/>
                  </p:nvPicPr>
                  <p:blipFill>
                    <a:blip r:embed="rId13"/>
                    <a:stretch>
                      <a:fillRect/>
                    </a:stretch>
                  </p:blipFill>
                  <p:spPr>
                    <a:xfrm>
                      <a:off x="1697633" y="1809603"/>
                      <a:ext cx="101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2A3CC8C6-816A-0127-B485-B087D1EE4E8E}"/>
                        </a:ext>
                      </a:extLst>
                    </p14:cNvPr>
                    <p14:cNvContentPartPr/>
                    <p14:nvPr/>
                  </p14:nvContentPartPr>
                  <p14:xfrm>
                    <a:off x="1690073" y="1820043"/>
                    <a:ext cx="18000" cy="60480"/>
                  </p14:xfrm>
                </p:contentPart>
              </mc:Choice>
              <mc:Fallback xmlns="">
                <p:pic>
                  <p:nvPicPr>
                    <p:cNvPr id="31" name="Ink 30">
                      <a:extLst>
                        <a:ext uri="{FF2B5EF4-FFF2-40B4-BE49-F238E27FC236}">
                          <a16:creationId xmlns:a16="http://schemas.microsoft.com/office/drawing/2014/main" id="{2A3CC8C6-816A-0127-B485-B087D1EE4E8E}"/>
                        </a:ext>
                      </a:extLst>
                    </p:cNvPr>
                    <p:cNvPicPr/>
                    <p:nvPr/>
                  </p:nvPicPr>
                  <p:blipFill>
                    <a:blip r:embed="rId15"/>
                    <a:stretch>
                      <a:fillRect/>
                    </a:stretch>
                  </p:blipFill>
                  <p:spPr>
                    <a:xfrm>
                      <a:off x="1683828" y="1813923"/>
                      <a:ext cx="30490" cy="72720"/>
                    </a:xfrm>
                    <a:prstGeom prst="rect">
                      <a:avLst/>
                    </a:prstGeom>
                  </p:spPr>
                </p:pic>
              </mc:Fallback>
            </mc:AlternateContent>
          </p:grpSp>
        </p:grpSp>
      </p:grp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6" name="Ink 25">
                <a:extLst>
                  <a:ext uri="{FF2B5EF4-FFF2-40B4-BE49-F238E27FC236}">
                    <a16:creationId xmlns:a16="http://schemas.microsoft.com/office/drawing/2014/main" id="{AB22484A-A470-33A0-25E0-5368D6D7681D}"/>
                  </a:ext>
                </a:extLst>
              </p14:cNvPr>
              <p14:cNvContentPartPr/>
              <p14:nvPr/>
            </p14:nvContentPartPr>
            <p14:xfrm>
              <a:off x="1678193" y="1828683"/>
              <a:ext cx="19800" cy="35640"/>
            </p14:xfrm>
          </p:contentPart>
        </mc:Choice>
        <mc:Fallback xmlns="">
          <p:pic>
            <p:nvPicPr>
              <p:cNvPr id="26" name="Ink 25">
                <a:extLst>
                  <a:ext uri="{FF2B5EF4-FFF2-40B4-BE49-F238E27FC236}">
                    <a16:creationId xmlns:a16="http://schemas.microsoft.com/office/drawing/2014/main" id="{AB22484A-A470-33A0-25E0-5368D6D7681D}"/>
                  </a:ext>
                </a:extLst>
              </p:cNvPr>
              <p:cNvPicPr/>
              <p:nvPr/>
            </p:nvPicPr>
            <p:blipFill>
              <a:blip r:embed="rId17"/>
              <a:stretch>
                <a:fillRect/>
              </a:stretch>
            </p:blipFill>
            <p:spPr>
              <a:xfrm>
                <a:off x="1669193" y="1774683"/>
                <a:ext cx="37440" cy="143280"/>
              </a:xfrm>
              <a:prstGeom prst="rect">
                <a:avLst/>
              </a:prstGeom>
            </p:spPr>
          </p:pic>
        </mc:Fallback>
      </mc:AlternateContent>
      <p:grpSp>
        <p:nvGrpSpPr>
          <p:cNvPr id="43" name="Group 42">
            <a:extLst>
              <a:ext uri="{FF2B5EF4-FFF2-40B4-BE49-F238E27FC236}">
                <a16:creationId xmlns:a16="http://schemas.microsoft.com/office/drawing/2014/main" id="{4032D593-1EB9-01EF-BF5E-72FD875E022E}"/>
              </a:ext>
            </a:extLst>
          </p:cNvPr>
          <p:cNvGrpSpPr/>
          <p:nvPr/>
        </p:nvGrpSpPr>
        <p:grpSpPr>
          <a:xfrm>
            <a:off x="-9839120" y="-365966"/>
            <a:ext cx="10632276" cy="7237379"/>
            <a:chOff x="-650244" y="-352802"/>
            <a:chExt cx="10632276" cy="7237379"/>
          </a:xfrm>
        </p:grpSpPr>
        <p:grpSp>
          <p:nvGrpSpPr>
            <p:cNvPr id="23" name="Group 22">
              <a:extLst>
                <a:ext uri="{FF2B5EF4-FFF2-40B4-BE49-F238E27FC236}">
                  <a16:creationId xmlns:a16="http://schemas.microsoft.com/office/drawing/2014/main" id="{8580808B-3F68-0F7F-000E-CD6A76BB215E}"/>
                </a:ext>
              </a:extLst>
            </p:cNvPr>
            <p:cNvGrpSpPr/>
            <p:nvPr/>
          </p:nvGrpSpPr>
          <p:grpSpPr>
            <a:xfrm>
              <a:off x="-650244" y="-352802"/>
              <a:ext cx="10632276" cy="7237379"/>
              <a:chOff x="-8751652" y="-359383"/>
              <a:chExt cx="9513652" cy="7237379"/>
            </a:xfrm>
          </p:grpSpPr>
          <p:sp>
            <p:nvSpPr>
              <p:cNvPr id="9" name="Freeform: Shape 8">
                <a:extLst>
                  <a:ext uri="{FF2B5EF4-FFF2-40B4-BE49-F238E27FC236}">
                    <a16:creationId xmlns:a16="http://schemas.microsoft.com/office/drawing/2014/main" id="{97B0AE57-1479-5C6E-F751-FE22AF2CB907}"/>
                  </a:ext>
                </a:extLst>
              </p:cNvPr>
              <p:cNvSpPr/>
              <p:nvPr/>
            </p:nvSpPr>
            <p:spPr>
              <a:xfrm flipV="1">
                <a:off x="-8751652" y="-359383"/>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1E0A1664-61AB-7EAF-60FA-22CDADD78D25}"/>
                  </a:ext>
                </a:extLst>
              </p:cNvPr>
              <p:cNvSpPr txBox="1"/>
              <p:nvPr/>
            </p:nvSpPr>
            <p:spPr>
              <a:xfrm>
                <a:off x="7998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04</a:t>
                </a:r>
              </a:p>
            </p:txBody>
          </p:sp>
        </p:grpSp>
        <p:sp>
          <p:nvSpPr>
            <p:cNvPr id="5" name="Text Box 1">
              <a:extLst>
                <a:ext uri="{FF2B5EF4-FFF2-40B4-BE49-F238E27FC236}">
                  <a16:creationId xmlns:a16="http://schemas.microsoft.com/office/drawing/2014/main" id="{F3BFD4FF-A74B-3DBF-8501-E096282C571C}"/>
                </a:ext>
              </a:extLst>
            </p:cNvPr>
            <p:cNvSpPr txBox="1"/>
            <p:nvPr/>
          </p:nvSpPr>
          <p:spPr>
            <a:xfrm>
              <a:off x="2330020" y="57144"/>
              <a:ext cx="451712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26/11 Response</a:t>
              </a:r>
            </a:p>
          </p:txBody>
        </p:sp>
        <p:sp>
          <p:nvSpPr>
            <p:cNvPr id="27" name="Rectangle: Rounded Corners 26">
              <a:extLst>
                <a:ext uri="{FF2B5EF4-FFF2-40B4-BE49-F238E27FC236}">
                  <a16:creationId xmlns:a16="http://schemas.microsoft.com/office/drawing/2014/main" id="{8713284D-D67C-93F1-FBEE-F927EBF5B1FA}"/>
                </a:ext>
              </a:extLst>
            </p:cNvPr>
            <p:cNvSpPr/>
            <p:nvPr/>
          </p:nvSpPr>
          <p:spPr>
            <a:xfrm>
              <a:off x="4916531" y="1351331"/>
              <a:ext cx="3806321" cy="4653876"/>
            </a:xfrm>
            <a:prstGeom prst="roundRect">
              <a:avLst/>
            </a:prstGeom>
            <a:solidFill>
              <a:srgbClr val="203864"/>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6">
                      <a:lumMod val="60000"/>
                      <a:lumOff val="40000"/>
                    </a:schemeClr>
                  </a:solidFill>
                </a:rPr>
                <a:t>During the tragic 26/11 Mumbai attacks, Ratan Tata demonstrated quiet yet powerful leadership. He personally stood outside the Taj Mahal Palace Hotel for days, overseeing relief efforts and visiting victims and employees without seeking publicity. He went to hospitals and even the homes of those affected, offering support and ensuring long‑term aid through Tata Group initiatives. His response reflected humility and compassion, showing that true leadership is not about grand gestures but about standing with people in their darkest times.</a:t>
              </a:r>
            </a:p>
          </p:txBody>
        </p:sp>
        <p:pic>
          <p:nvPicPr>
            <p:cNvPr id="39" name="Picture 38">
              <a:extLst>
                <a:ext uri="{FF2B5EF4-FFF2-40B4-BE49-F238E27FC236}">
                  <a16:creationId xmlns:a16="http://schemas.microsoft.com/office/drawing/2014/main" id="{A8BA8EE9-E819-40F6-6A2D-CBA9751FDE6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6388" y="2557576"/>
              <a:ext cx="3816702" cy="2178700"/>
            </a:xfrm>
            <a:prstGeom prst="rect">
              <a:avLst/>
            </a:prstGeom>
          </p:spPr>
        </p:pic>
      </p:grpSp>
    </p:spTree>
    <p:extLst>
      <p:ext uri="{BB962C8B-B14F-4D97-AF65-F5344CB8AC3E}">
        <p14:creationId xmlns:p14="http://schemas.microsoft.com/office/powerpoint/2010/main" val="4127762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C8374641-658D-E238-2E9D-9A4AC180BF02}"/>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6DE33C39-2999-DCF8-D241-B0B25BE44050}"/>
              </a:ext>
            </a:extLst>
          </p:cNvPr>
          <p:cNvGrpSpPr/>
          <p:nvPr/>
        </p:nvGrpSpPr>
        <p:grpSpPr>
          <a:xfrm>
            <a:off x="4572000" y="1905000"/>
            <a:ext cx="3048000" cy="3048000"/>
            <a:chOff x="4572000" y="1905000"/>
            <a:chExt cx="3048000" cy="3048000"/>
          </a:xfrm>
        </p:grpSpPr>
        <p:sp>
          <p:nvSpPr>
            <p:cNvPr id="14" name="Oval 13">
              <a:extLst>
                <a:ext uri="{FF2B5EF4-FFF2-40B4-BE49-F238E27FC236}">
                  <a16:creationId xmlns:a16="http://schemas.microsoft.com/office/drawing/2014/main" id="{CF842BCD-8FE4-BFEE-196E-5B06BAC7AE9A}"/>
                </a:ext>
              </a:extLst>
            </p:cNvPr>
            <p:cNvSpPr/>
            <p:nvPr/>
          </p:nvSpPr>
          <p:spPr>
            <a:xfrm>
              <a:off x="4572000" y="1905000"/>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D49BF85A-9A89-ADC8-DCA8-107D6CBC956B}"/>
                </a:ext>
              </a:extLst>
            </p:cNvPr>
            <p:cNvPicPr>
              <a:picLocks noChangeAspect="1"/>
            </p:cNvPicPr>
            <p:nvPr/>
          </p:nvPicPr>
          <p:blipFill>
            <a:blip r:embed="rId4">
              <a:extLst>
                <a:ext uri="{28A0092B-C50C-407E-A947-70E740481C1C}">
                  <a14:useLocalDpi xmlns:a14="http://schemas.microsoft.com/office/drawing/2010/main" val="0"/>
                </a:ext>
              </a:extLst>
            </a:blip>
            <a:srcRect l="19916" t="19676" r="18333" b="28160"/>
            <a:stretch>
              <a:fillRect/>
            </a:stretch>
          </p:blipFill>
          <p:spPr>
            <a:xfrm>
              <a:off x="5210783" y="2621605"/>
              <a:ext cx="1770434" cy="1614791"/>
            </a:xfrm>
            <a:prstGeom prst="rect">
              <a:avLst/>
            </a:prstGeom>
          </p:spPr>
        </p:pic>
      </p:grpSp>
      <p:grpSp>
        <p:nvGrpSpPr>
          <p:cNvPr id="7" name="Group 6">
            <a:extLst>
              <a:ext uri="{FF2B5EF4-FFF2-40B4-BE49-F238E27FC236}">
                <a16:creationId xmlns:a16="http://schemas.microsoft.com/office/drawing/2014/main" id="{B1B02FFF-492F-17DB-51E5-BFA438C4DB85}"/>
              </a:ext>
            </a:extLst>
          </p:cNvPr>
          <p:cNvGrpSpPr/>
          <p:nvPr/>
        </p:nvGrpSpPr>
        <p:grpSpPr>
          <a:xfrm>
            <a:off x="-605164" y="-339593"/>
            <a:ext cx="12848617" cy="7237379"/>
            <a:chOff x="-610952" y="-379380"/>
            <a:chExt cx="12848617" cy="7237379"/>
          </a:xfrm>
        </p:grpSpPr>
        <p:grpSp>
          <p:nvGrpSpPr>
            <p:cNvPr id="10" name="Group 9">
              <a:extLst>
                <a:ext uri="{FF2B5EF4-FFF2-40B4-BE49-F238E27FC236}">
                  <a16:creationId xmlns:a16="http://schemas.microsoft.com/office/drawing/2014/main" id="{E63F7A43-44C1-5ED6-EC24-1D4B95232D7C}"/>
                </a:ext>
              </a:extLst>
            </p:cNvPr>
            <p:cNvGrpSpPr/>
            <p:nvPr/>
          </p:nvGrpSpPr>
          <p:grpSpPr>
            <a:xfrm>
              <a:off x="-610952" y="-379380"/>
              <a:ext cx="12848617" cy="7237379"/>
              <a:chOff x="-6835303" y="-379379"/>
              <a:chExt cx="9542835" cy="7237379"/>
            </a:xfrm>
          </p:grpSpPr>
          <p:sp>
            <p:nvSpPr>
              <p:cNvPr id="35" name="Freeform: Shape 34">
                <a:extLst>
                  <a:ext uri="{FF2B5EF4-FFF2-40B4-BE49-F238E27FC236}">
                    <a16:creationId xmlns:a16="http://schemas.microsoft.com/office/drawing/2014/main" id="{0311EBCA-5DFE-2DAF-DB3F-2D03FF8CF937}"/>
                  </a:ext>
                </a:extLst>
              </p:cNvPr>
              <p:cNvSpPr/>
              <p:nvPr/>
            </p:nvSpPr>
            <p:spPr>
              <a:xfrm flipV="1">
                <a:off x="-6835303"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TextBox 35">
                <a:extLst>
                  <a:ext uri="{FF2B5EF4-FFF2-40B4-BE49-F238E27FC236}">
                    <a16:creationId xmlns:a16="http://schemas.microsoft.com/office/drawing/2014/main" id="{28E016CF-1487-5E84-68D7-FEA4AEF229E2}"/>
                  </a:ext>
                </a:extLst>
              </p:cNvPr>
              <p:cNvSpPr txBox="1"/>
              <p:nvPr/>
            </p:nvSpPr>
            <p:spPr>
              <a:xfrm>
                <a:off x="2076315"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01</a:t>
                </a:r>
              </a:p>
            </p:txBody>
          </p:sp>
        </p:grpSp>
        <p:sp>
          <p:nvSpPr>
            <p:cNvPr id="11" name="Text Box 1">
              <a:extLst>
                <a:ext uri="{FF2B5EF4-FFF2-40B4-BE49-F238E27FC236}">
                  <a16:creationId xmlns:a16="http://schemas.microsoft.com/office/drawing/2014/main" id="{3643E933-06BC-5432-B2E2-47CC54668084}"/>
                </a:ext>
              </a:extLst>
            </p:cNvPr>
            <p:cNvSpPr txBox="1"/>
            <p:nvPr/>
          </p:nvSpPr>
          <p:spPr>
            <a:xfrm>
              <a:off x="1548048" y="85853"/>
              <a:ext cx="894079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Jaguar Land Rover Acquisition</a:t>
              </a:r>
            </a:p>
          </p:txBody>
        </p:sp>
        <p:pic>
          <p:nvPicPr>
            <p:cNvPr id="12" name="Picture 11" descr="blog">
              <a:extLst>
                <a:ext uri="{FF2B5EF4-FFF2-40B4-BE49-F238E27FC236}">
                  <a16:creationId xmlns:a16="http://schemas.microsoft.com/office/drawing/2014/main" id="{35BD827E-6CAB-7066-9A54-34C4F17EB597}"/>
                </a:ext>
              </a:extLst>
            </p:cNvPr>
            <p:cNvPicPr>
              <a:picLocks noChangeAspect="1"/>
            </p:cNvPicPr>
            <p:nvPr/>
          </p:nvPicPr>
          <p:blipFill>
            <a:blip r:embed="rId5"/>
            <a:stretch>
              <a:fillRect/>
            </a:stretch>
          </p:blipFill>
          <p:spPr>
            <a:xfrm>
              <a:off x="1922563" y="2346711"/>
              <a:ext cx="4763851" cy="249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BEFB0878-7368-6586-8EEE-5215A21C8C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5709" y="5325655"/>
              <a:ext cx="2161756" cy="1518702"/>
            </a:xfrm>
            <a:prstGeom prst="rect">
              <a:avLst/>
            </a:prstGeom>
          </p:spPr>
        </p:pic>
        <p:pic>
          <p:nvPicPr>
            <p:cNvPr id="20" name="Picture 19" descr="How To Draw Land Rover Car Step by Step - [18 Easy Phase]">
              <a:extLst>
                <a:ext uri="{FF2B5EF4-FFF2-40B4-BE49-F238E27FC236}">
                  <a16:creationId xmlns:a16="http://schemas.microsoft.com/office/drawing/2014/main" id="{CE680C69-7FA6-088F-0345-96907D0D9929}"/>
                </a:ext>
              </a:extLst>
            </p:cNvPr>
            <p:cNvPicPr>
              <a:picLocks noChangeAspect="1"/>
            </p:cNvPicPr>
            <p:nvPr/>
          </p:nvPicPr>
          <p:blipFill>
            <a:blip r:embed="rId7"/>
            <a:stretch>
              <a:fillRect/>
            </a:stretch>
          </p:blipFill>
          <p:spPr>
            <a:xfrm>
              <a:off x="1714652" y="5136149"/>
              <a:ext cx="2699917" cy="1518703"/>
            </a:xfrm>
            <a:prstGeom prst="rect">
              <a:avLst/>
            </a:prstGeom>
          </p:spPr>
        </p:pic>
        <p:sp>
          <p:nvSpPr>
            <p:cNvPr id="34" name="Rectangle: Rounded Corners 33">
              <a:extLst>
                <a:ext uri="{FF2B5EF4-FFF2-40B4-BE49-F238E27FC236}">
                  <a16:creationId xmlns:a16="http://schemas.microsoft.com/office/drawing/2014/main" id="{2D08B1B1-2064-9322-58FE-2329834278D0}"/>
                </a:ext>
              </a:extLst>
            </p:cNvPr>
            <p:cNvSpPr/>
            <p:nvPr/>
          </p:nvSpPr>
          <p:spPr>
            <a:xfrm>
              <a:off x="6926205" y="1371327"/>
              <a:ext cx="3806321" cy="4653876"/>
            </a:xfrm>
            <a:prstGeom prst="roundRect">
              <a:avLst/>
            </a:prstGeom>
            <a:solidFill>
              <a:srgbClr val="BDD7EE"/>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Jaguar Land Rover acquisition, valued at approximately $2.3 billion, marked a watershed moment for both Tata Motors and the global automotive industry.</a:t>
              </a:r>
            </a:p>
            <a:p>
              <a:r>
                <a:rPr lang="en-US" dirty="0">
                  <a:solidFill>
                    <a:schemeClr val="accent6">
                      <a:lumMod val="50000"/>
                    </a:schemeClr>
                  </a:solidFill>
                </a:rPr>
                <a:t>This case study in corporate strategy and foresight exemplifies how a visionary leader, Ratan Tata, recognized an opportunity to elevate Tata Motors onto the global stage by acquiring two iconic British brands.</a:t>
              </a:r>
            </a:p>
          </p:txBody>
        </p:sp>
      </p:grpSp>
      <p:grpSp>
        <p:nvGrpSpPr>
          <p:cNvPr id="37" name="Group 36">
            <a:extLst>
              <a:ext uri="{FF2B5EF4-FFF2-40B4-BE49-F238E27FC236}">
                <a16:creationId xmlns:a16="http://schemas.microsoft.com/office/drawing/2014/main" id="{FC2BDC4C-7716-1F41-BF33-A66433597098}"/>
              </a:ext>
            </a:extLst>
          </p:cNvPr>
          <p:cNvGrpSpPr/>
          <p:nvPr/>
        </p:nvGrpSpPr>
        <p:grpSpPr>
          <a:xfrm>
            <a:off x="-751646" y="-314325"/>
            <a:ext cx="12149959" cy="7237379"/>
            <a:chOff x="-726444" y="-379379"/>
            <a:chExt cx="12149959" cy="7237379"/>
          </a:xfrm>
        </p:grpSpPr>
        <p:grpSp>
          <p:nvGrpSpPr>
            <p:cNvPr id="21" name="Group 20">
              <a:extLst>
                <a:ext uri="{FF2B5EF4-FFF2-40B4-BE49-F238E27FC236}">
                  <a16:creationId xmlns:a16="http://schemas.microsoft.com/office/drawing/2014/main" id="{26D3011C-2CBA-1CFA-2840-747345E94160}"/>
                </a:ext>
              </a:extLst>
            </p:cNvPr>
            <p:cNvGrpSpPr/>
            <p:nvPr/>
          </p:nvGrpSpPr>
          <p:grpSpPr>
            <a:xfrm>
              <a:off x="-726444" y="-379379"/>
              <a:ext cx="12149959" cy="7237379"/>
              <a:chOff x="-7474086" y="-379379"/>
              <a:chExt cx="9550401" cy="7237379"/>
            </a:xfrm>
          </p:grpSpPr>
          <p:sp>
            <p:nvSpPr>
              <p:cNvPr id="3" name="Freeform: Shape 2">
                <a:extLst>
                  <a:ext uri="{FF2B5EF4-FFF2-40B4-BE49-F238E27FC236}">
                    <a16:creationId xmlns:a16="http://schemas.microsoft.com/office/drawing/2014/main" id="{CC1E6B94-9C8C-1907-4A3D-A49DA610059B}"/>
                  </a:ext>
                </a:extLst>
              </p:cNvPr>
              <p:cNvSpPr/>
              <p:nvPr/>
            </p:nvSpPr>
            <p:spPr>
              <a:xfrm flipV="1">
                <a:off x="-7474086"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extBox 16">
                <a:extLst>
                  <a:ext uri="{FF2B5EF4-FFF2-40B4-BE49-F238E27FC236}">
                    <a16:creationId xmlns:a16="http://schemas.microsoft.com/office/drawing/2014/main" id="{02D0AA83-28B8-F79B-242A-D3C7FE5EF856}"/>
                  </a:ext>
                </a:extLst>
              </p:cNvPr>
              <p:cNvSpPr txBox="1"/>
              <p:nvPr/>
            </p:nvSpPr>
            <p:spPr>
              <a:xfrm>
                <a:off x="1445098"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02</a:t>
                </a:r>
              </a:p>
            </p:txBody>
          </p:sp>
        </p:grpSp>
        <p:sp>
          <p:nvSpPr>
            <p:cNvPr id="2" name="Text Box 1">
              <a:extLst>
                <a:ext uri="{FF2B5EF4-FFF2-40B4-BE49-F238E27FC236}">
                  <a16:creationId xmlns:a16="http://schemas.microsoft.com/office/drawing/2014/main" id="{7979906F-5E7F-FCFB-31B9-08C3C01AA3B0}"/>
                </a:ext>
              </a:extLst>
            </p:cNvPr>
            <p:cNvSpPr txBox="1"/>
            <p:nvPr/>
          </p:nvSpPr>
          <p:spPr>
            <a:xfrm>
              <a:off x="2803144" y="88709"/>
              <a:ext cx="546077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Tata Nano Project</a:t>
              </a:r>
            </a:p>
          </p:txBody>
        </p:sp>
        <p:pic>
          <p:nvPicPr>
            <p:cNvPr id="6" name="Picture 5">
              <a:extLst>
                <a:ext uri="{FF2B5EF4-FFF2-40B4-BE49-F238E27FC236}">
                  <a16:creationId xmlns:a16="http://schemas.microsoft.com/office/drawing/2014/main" id="{1446AA99-7E9F-85F8-0334-629274B70DE1}"/>
                </a:ext>
              </a:extLst>
            </p:cNvPr>
            <p:cNvPicPr>
              <a:picLocks noChangeAspect="1"/>
            </p:cNvPicPr>
            <p:nvPr/>
          </p:nvPicPr>
          <p:blipFill>
            <a:blip r:embed="rId8"/>
            <a:stretch>
              <a:fillRect/>
            </a:stretch>
          </p:blipFill>
          <p:spPr>
            <a:xfrm>
              <a:off x="1612358" y="1905000"/>
              <a:ext cx="3007694" cy="3489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Rectangle: Rounded Corners 32">
              <a:extLst>
                <a:ext uri="{FF2B5EF4-FFF2-40B4-BE49-F238E27FC236}">
                  <a16:creationId xmlns:a16="http://schemas.microsoft.com/office/drawing/2014/main" id="{A5C87A47-0EC8-2BDC-E21D-A5ADAD1A3556}"/>
                </a:ext>
              </a:extLst>
            </p:cNvPr>
            <p:cNvSpPr/>
            <p:nvPr/>
          </p:nvSpPr>
          <p:spPr>
            <a:xfrm>
              <a:off x="5986673" y="1266314"/>
              <a:ext cx="3806321" cy="4653876"/>
            </a:xfrm>
            <a:prstGeom prst="roundRect">
              <a:avLst/>
            </a:prstGeom>
            <a:solidFill>
              <a:srgbClr val="9DC3E6"/>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Nano was created as a response to the growing demand for affordable personal transport in India. Ratan Tata aimed to provide a car that could be easily accessed by the middle class, who often preferred two-wheelers like scooters. The Nano was designed to be a practical and cost-effective solution for families, offering a safe and enclosed space for four to five passengers. Despite its initial success, the Nano faced challenges such as safety concerns, marketing failures, and a perception of low quality.</a:t>
              </a:r>
            </a:p>
          </p:txBody>
        </p:sp>
      </p:grpSp>
      <p:grpSp>
        <p:nvGrpSpPr>
          <p:cNvPr id="42" name="Group 41">
            <a:extLst>
              <a:ext uri="{FF2B5EF4-FFF2-40B4-BE49-F238E27FC236}">
                <a16:creationId xmlns:a16="http://schemas.microsoft.com/office/drawing/2014/main" id="{5AD83D2E-6EDE-234C-2BF5-F8F66FF11216}"/>
              </a:ext>
            </a:extLst>
          </p:cNvPr>
          <p:cNvGrpSpPr/>
          <p:nvPr/>
        </p:nvGrpSpPr>
        <p:grpSpPr>
          <a:xfrm>
            <a:off x="-718732" y="-290006"/>
            <a:ext cx="11381418" cy="7237379"/>
            <a:chOff x="-648624" y="-385961"/>
            <a:chExt cx="11381418" cy="7237379"/>
          </a:xfrm>
        </p:grpSpPr>
        <p:grpSp>
          <p:nvGrpSpPr>
            <p:cNvPr id="22" name="Group 21">
              <a:extLst>
                <a:ext uri="{FF2B5EF4-FFF2-40B4-BE49-F238E27FC236}">
                  <a16:creationId xmlns:a16="http://schemas.microsoft.com/office/drawing/2014/main" id="{968464D5-9134-FA6A-E5E4-0E06AE28C554}"/>
                </a:ext>
              </a:extLst>
            </p:cNvPr>
            <p:cNvGrpSpPr/>
            <p:nvPr/>
          </p:nvGrpSpPr>
          <p:grpSpPr>
            <a:xfrm>
              <a:off x="-648624" y="-385961"/>
              <a:ext cx="11381418" cy="7237379"/>
              <a:chOff x="-8112869" y="-379379"/>
              <a:chExt cx="9572559" cy="7237379"/>
            </a:xfrm>
          </p:grpSpPr>
          <p:sp>
            <p:nvSpPr>
              <p:cNvPr id="8" name="Freeform: Shape 7">
                <a:extLst>
                  <a:ext uri="{FF2B5EF4-FFF2-40B4-BE49-F238E27FC236}">
                    <a16:creationId xmlns:a16="http://schemas.microsoft.com/office/drawing/2014/main" id="{FA328EAB-B91E-A411-CA31-7415FB2097A1}"/>
                  </a:ext>
                </a:extLst>
              </p:cNvPr>
              <p:cNvSpPr/>
              <p:nvPr/>
            </p:nvSpPr>
            <p:spPr>
              <a:xfrm flipV="1">
                <a:off x="-8112869"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26447379-7C6D-3E60-011D-3BF75277CADB}"/>
                  </a:ext>
                </a:extLst>
              </p:cNvPr>
              <p:cNvSpPr txBox="1"/>
              <p:nvPr/>
            </p:nvSpPr>
            <p:spPr>
              <a:xfrm>
                <a:off x="82847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03</a:t>
                </a:r>
              </a:p>
            </p:txBody>
          </p:sp>
        </p:grpSp>
        <p:sp>
          <p:nvSpPr>
            <p:cNvPr id="4" name="Text Box 1">
              <a:extLst>
                <a:ext uri="{FF2B5EF4-FFF2-40B4-BE49-F238E27FC236}">
                  <a16:creationId xmlns:a16="http://schemas.microsoft.com/office/drawing/2014/main" id="{057194B4-5E24-CC4A-74A2-B2654CE4285C}"/>
                </a:ext>
              </a:extLst>
            </p:cNvPr>
            <p:cNvSpPr txBox="1"/>
            <p:nvPr/>
          </p:nvSpPr>
          <p:spPr>
            <a:xfrm>
              <a:off x="1994127" y="145312"/>
              <a:ext cx="643331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Tetley Tea Acquisition</a:t>
              </a:r>
            </a:p>
          </p:txBody>
        </p:sp>
        <p:sp>
          <p:nvSpPr>
            <p:cNvPr id="25" name="Rectangle: Rounded Corners 24">
              <a:extLst>
                <a:ext uri="{FF2B5EF4-FFF2-40B4-BE49-F238E27FC236}">
                  <a16:creationId xmlns:a16="http://schemas.microsoft.com/office/drawing/2014/main" id="{4E1CC5DB-D2A9-2968-493D-F90436C6D1E5}"/>
                </a:ext>
              </a:extLst>
            </p:cNvPr>
            <p:cNvSpPr/>
            <p:nvPr/>
          </p:nvSpPr>
          <p:spPr>
            <a:xfrm>
              <a:off x="5636585" y="1351331"/>
              <a:ext cx="3806321" cy="4653876"/>
            </a:xfrm>
            <a:prstGeom prst="roundRect">
              <a:avLst/>
            </a:prstGeom>
            <a:solidFill>
              <a:srgbClr val="5B9BD5"/>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Tata acquired Tetley in February 2000 for £271 million. This acquisition made Tetley a wholly owned subsidiary of Tata Consumer Products, enhancing Tata's global tea operations.</a:t>
              </a:r>
            </a:p>
            <a:p>
              <a:r>
                <a:rPr lang="en-US" dirty="0">
                  <a:solidFill>
                    <a:schemeClr val="accent6">
                      <a:lumMod val="50000"/>
                    </a:schemeClr>
                  </a:solidFill>
                </a:rPr>
                <a:t>This helps Tata to:</a:t>
              </a:r>
            </a:p>
            <a:p>
              <a:pPr marL="285750" indent="-285750">
                <a:buFont typeface="Courier New" panose="02070309020205020404" pitchFamily="49" charset="0"/>
                <a:buChar char="o"/>
              </a:pPr>
              <a:r>
                <a:rPr lang="en-US" dirty="0">
                  <a:solidFill>
                    <a:schemeClr val="accent6">
                      <a:lumMod val="50000"/>
                    </a:schemeClr>
                  </a:solidFill>
                </a:rPr>
                <a:t>Expansion into the global market</a:t>
              </a:r>
            </a:p>
            <a:p>
              <a:pPr marL="285750" indent="-285750">
                <a:buFont typeface="Courier New" panose="02070309020205020404" pitchFamily="49" charset="0"/>
                <a:buChar char="o"/>
              </a:pPr>
              <a:r>
                <a:rPr lang="en-US" dirty="0">
                  <a:solidFill>
                    <a:schemeClr val="accent6">
                      <a:lumMod val="50000"/>
                    </a:schemeClr>
                  </a:solidFill>
                </a:rPr>
                <a:t>Increased market share</a:t>
              </a:r>
            </a:p>
            <a:p>
              <a:pPr marL="285750" indent="-285750">
                <a:buFont typeface="Courier New" panose="02070309020205020404" pitchFamily="49" charset="0"/>
                <a:buChar char="o"/>
              </a:pPr>
              <a:r>
                <a:rPr lang="en-US" dirty="0">
                  <a:solidFill>
                    <a:schemeClr val="accent6">
                      <a:lumMod val="50000"/>
                    </a:schemeClr>
                  </a:solidFill>
                </a:rPr>
                <a:t>Enhanced product offerings</a:t>
              </a:r>
            </a:p>
            <a:p>
              <a:pPr marL="285750" indent="-285750">
                <a:buFont typeface="Courier New" panose="02070309020205020404" pitchFamily="49" charset="0"/>
                <a:buChar char="o"/>
              </a:pPr>
              <a:r>
                <a:rPr lang="en-US" dirty="0">
                  <a:solidFill>
                    <a:schemeClr val="accent6">
                      <a:lumMod val="50000"/>
                    </a:schemeClr>
                  </a:solidFill>
                </a:rPr>
                <a:t>Improved brand reputation</a:t>
              </a:r>
            </a:p>
            <a:p>
              <a:pPr marL="285750" indent="-285750">
                <a:buFont typeface="Courier New" panose="02070309020205020404" pitchFamily="49" charset="0"/>
                <a:buChar char="o"/>
              </a:pPr>
              <a:r>
                <a:rPr lang="en-US" dirty="0">
                  <a:solidFill>
                    <a:schemeClr val="accent6">
                      <a:lumMod val="50000"/>
                    </a:schemeClr>
                  </a:solidFill>
                </a:rPr>
                <a:t>Cost efficiency</a:t>
              </a:r>
            </a:p>
          </p:txBody>
        </p:sp>
        <p:grpSp>
          <p:nvGrpSpPr>
            <p:cNvPr id="41" name="Group 40">
              <a:extLst>
                <a:ext uri="{FF2B5EF4-FFF2-40B4-BE49-F238E27FC236}">
                  <a16:creationId xmlns:a16="http://schemas.microsoft.com/office/drawing/2014/main" id="{200A9305-0E17-B15B-EFB9-B227007955CA}"/>
                </a:ext>
              </a:extLst>
            </p:cNvPr>
            <p:cNvGrpSpPr/>
            <p:nvPr/>
          </p:nvGrpSpPr>
          <p:grpSpPr>
            <a:xfrm>
              <a:off x="1132596" y="1440984"/>
              <a:ext cx="3733800" cy="4007315"/>
              <a:chOff x="1132596" y="1440984"/>
              <a:chExt cx="3733800" cy="4007315"/>
            </a:xfrm>
          </p:grpSpPr>
          <p:pic>
            <p:nvPicPr>
              <p:cNvPr id="24" name="Picture 23">
                <a:extLst>
                  <a:ext uri="{FF2B5EF4-FFF2-40B4-BE49-F238E27FC236}">
                    <a16:creationId xmlns:a16="http://schemas.microsoft.com/office/drawing/2014/main" id="{D3FDEE35-F737-90BA-EE68-9A84DC2C82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2596" y="1714499"/>
                <a:ext cx="3733800" cy="3733800"/>
              </a:xfrm>
              <a:prstGeom prst="rect">
                <a:avLst/>
              </a:prstGeom>
            </p:spPr>
          </p:pic>
          <p:grpSp>
            <p:nvGrpSpPr>
              <p:cNvPr id="40" name="Group 39">
                <a:extLst>
                  <a:ext uri="{FF2B5EF4-FFF2-40B4-BE49-F238E27FC236}">
                    <a16:creationId xmlns:a16="http://schemas.microsoft.com/office/drawing/2014/main" id="{B5A42979-77C4-69D7-97A7-D9A97D901108}"/>
                  </a:ext>
                </a:extLst>
              </p:cNvPr>
              <p:cNvGrpSpPr/>
              <p:nvPr/>
            </p:nvGrpSpPr>
            <p:grpSpPr>
              <a:xfrm>
                <a:off x="1678633" y="1440984"/>
                <a:ext cx="114400" cy="771438"/>
                <a:chOff x="1678633" y="1440984"/>
                <a:chExt cx="114400" cy="771438"/>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8" name="Ink 27">
                      <a:extLst>
                        <a:ext uri="{FF2B5EF4-FFF2-40B4-BE49-F238E27FC236}">
                          <a16:creationId xmlns:a16="http://schemas.microsoft.com/office/drawing/2014/main" id="{E27C41BB-0857-1370-8F8A-E9D63653FBEE}"/>
                        </a:ext>
                      </a:extLst>
                    </p14:cNvPr>
                    <p14:cNvContentPartPr/>
                    <p14:nvPr/>
                  </p14:nvContentPartPr>
                  <p14:xfrm rot="633501">
                    <a:off x="1678633" y="1440984"/>
                    <a:ext cx="35120" cy="771438"/>
                  </p14:xfrm>
                </p:contentPart>
              </mc:Choice>
              <mc:Fallback xmlns="">
                <p:pic>
                  <p:nvPicPr>
                    <p:cNvPr id="28" name="Ink 27">
                      <a:extLst>
                        <a:ext uri="{FF2B5EF4-FFF2-40B4-BE49-F238E27FC236}">
                          <a16:creationId xmlns:a16="http://schemas.microsoft.com/office/drawing/2014/main" id="{E27C41BB-0857-1370-8F8A-E9D63653FBEE}"/>
                        </a:ext>
                      </a:extLst>
                    </p:cNvPr>
                    <p:cNvPicPr/>
                    <p:nvPr/>
                  </p:nvPicPr>
                  <p:blipFill>
                    <a:blip r:embed="rId11"/>
                    <a:stretch>
                      <a:fillRect/>
                    </a:stretch>
                  </p:blipFill>
                  <p:spPr>
                    <a:xfrm rot="633501">
                      <a:off x="1668424" y="1386759"/>
                      <a:ext cx="55130" cy="8795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5C49CADF-AAB9-23BE-F5A0-412333737827}"/>
                        </a:ext>
                      </a:extLst>
                    </p14:cNvPr>
                    <p14:cNvContentPartPr/>
                    <p14:nvPr/>
                  </p14:nvContentPartPr>
                  <p14:xfrm>
                    <a:off x="1703753" y="1815723"/>
                    <a:ext cx="89280" cy="360"/>
                  </p14:xfrm>
                </p:contentPart>
              </mc:Choice>
              <mc:Fallback xmlns="">
                <p:pic>
                  <p:nvPicPr>
                    <p:cNvPr id="30" name="Ink 29">
                      <a:extLst>
                        <a:ext uri="{FF2B5EF4-FFF2-40B4-BE49-F238E27FC236}">
                          <a16:creationId xmlns:a16="http://schemas.microsoft.com/office/drawing/2014/main" id="{5C49CADF-AAB9-23BE-F5A0-412333737827}"/>
                        </a:ext>
                      </a:extLst>
                    </p:cNvPr>
                    <p:cNvPicPr/>
                    <p:nvPr/>
                  </p:nvPicPr>
                  <p:blipFill>
                    <a:blip r:embed="rId13"/>
                    <a:stretch>
                      <a:fillRect/>
                    </a:stretch>
                  </p:blipFill>
                  <p:spPr>
                    <a:xfrm>
                      <a:off x="1697633" y="1809603"/>
                      <a:ext cx="101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61157520-9E9C-AB83-1D8E-6C4AACC2E5C7}"/>
                        </a:ext>
                      </a:extLst>
                    </p14:cNvPr>
                    <p14:cNvContentPartPr/>
                    <p14:nvPr/>
                  </p14:nvContentPartPr>
                  <p14:xfrm>
                    <a:off x="1690073" y="1820043"/>
                    <a:ext cx="18000" cy="60480"/>
                  </p14:xfrm>
                </p:contentPart>
              </mc:Choice>
              <mc:Fallback xmlns="">
                <p:pic>
                  <p:nvPicPr>
                    <p:cNvPr id="31" name="Ink 30">
                      <a:extLst>
                        <a:ext uri="{FF2B5EF4-FFF2-40B4-BE49-F238E27FC236}">
                          <a16:creationId xmlns:a16="http://schemas.microsoft.com/office/drawing/2014/main" id="{61157520-9E9C-AB83-1D8E-6C4AACC2E5C7}"/>
                        </a:ext>
                      </a:extLst>
                    </p:cNvPr>
                    <p:cNvPicPr/>
                    <p:nvPr/>
                  </p:nvPicPr>
                  <p:blipFill>
                    <a:blip r:embed="rId15"/>
                    <a:stretch>
                      <a:fillRect/>
                    </a:stretch>
                  </p:blipFill>
                  <p:spPr>
                    <a:xfrm>
                      <a:off x="1683828" y="1813923"/>
                      <a:ext cx="30490" cy="72720"/>
                    </a:xfrm>
                    <a:prstGeom prst="rect">
                      <a:avLst/>
                    </a:prstGeom>
                  </p:spPr>
                </p:pic>
              </mc:Fallback>
            </mc:AlternateContent>
          </p:grpSp>
        </p:grpSp>
      </p:grp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6" name="Ink 25">
                <a:extLst>
                  <a:ext uri="{FF2B5EF4-FFF2-40B4-BE49-F238E27FC236}">
                    <a16:creationId xmlns:a16="http://schemas.microsoft.com/office/drawing/2014/main" id="{66D8D425-1C72-6DD3-D2FB-1AD299B823F0}"/>
                  </a:ext>
                </a:extLst>
              </p14:cNvPr>
              <p14:cNvContentPartPr/>
              <p14:nvPr/>
            </p14:nvContentPartPr>
            <p14:xfrm>
              <a:off x="1678193" y="1828683"/>
              <a:ext cx="19800" cy="35640"/>
            </p14:xfrm>
          </p:contentPart>
        </mc:Choice>
        <mc:Fallback xmlns="">
          <p:pic>
            <p:nvPicPr>
              <p:cNvPr id="26" name="Ink 25">
                <a:extLst>
                  <a:ext uri="{FF2B5EF4-FFF2-40B4-BE49-F238E27FC236}">
                    <a16:creationId xmlns:a16="http://schemas.microsoft.com/office/drawing/2014/main" id="{66D8D425-1C72-6DD3-D2FB-1AD299B823F0}"/>
                  </a:ext>
                </a:extLst>
              </p:cNvPr>
              <p:cNvPicPr/>
              <p:nvPr/>
            </p:nvPicPr>
            <p:blipFill>
              <a:blip r:embed="rId17"/>
              <a:stretch>
                <a:fillRect/>
              </a:stretch>
            </p:blipFill>
            <p:spPr>
              <a:xfrm>
                <a:off x="1669193" y="1774683"/>
                <a:ext cx="37440" cy="143280"/>
              </a:xfrm>
              <a:prstGeom prst="rect">
                <a:avLst/>
              </a:prstGeom>
            </p:spPr>
          </p:pic>
        </mc:Fallback>
      </mc:AlternateContent>
      <p:grpSp>
        <p:nvGrpSpPr>
          <p:cNvPr id="43" name="Group 42">
            <a:extLst>
              <a:ext uri="{FF2B5EF4-FFF2-40B4-BE49-F238E27FC236}">
                <a16:creationId xmlns:a16="http://schemas.microsoft.com/office/drawing/2014/main" id="{4FC0129F-4D10-B337-EF6D-3C43EE14C649}"/>
              </a:ext>
            </a:extLst>
          </p:cNvPr>
          <p:cNvGrpSpPr/>
          <p:nvPr/>
        </p:nvGrpSpPr>
        <p:grpSpPr>
          <a:xfrm>
            <a:off x="-9839120" y="-365966"/>
            <a:ext cx="10632276" cy="7237379"/>
            <a:chOff x="-650244" y="-352802"/>
            <a:chExt cx="10632276" cy="7237379"/>
          </a:xfrm>
        </p:grpSpPr>
        <p:grpSp>
          <p:nvGrpSpPr>
            <p:cNvPr id="23" name="Group 22">
              <a:extLst>
                <a:ext uri="{FF2B5EF4-FFF2-40B4-BE49-F238E27FC236}">
                  <a16:creationId xmlns:a16="http://schemas.microsoft.com/office/drawing/2014/main" id="{D6C9365A-0C84-3900-4E2B-21EA88675492}"/>
                </a:ext>
              </a:extLst>
            </p:cNvPr>
            <p:cNvGrpSpPr/>
            <p:nvPr/>
          </p:nvGrpSpPr>
          <p:grpSpPr>
            <a:xfrm>
              <a:off x="-650244" y="-352802"/>
              <a:ext cx="10632276" cy="7237379"/>
              <a:chOff x="-8751652" y="-359383"/>
              <a:chExt cx="9513652" cy="7237379"/>
            </a:xfrm>
          </p:grpSpPr>
          <p:sp>
            <p:nvSpPr>
              <p:cNvPr id="9" name="Freeform: Shape 8">
                <a:extLst>
                  <a:ext uri="{FF2B5EF4-FFF2-40B4-BE49-F238E27FC236}">
                    <a16:creationId xmlns:a16="http://schemas.microsoft.com/office/drawing/2014/main" id="{05AA87C8-6514-52B8-C82C-0E91F536C2EB}"/>
                  </a:ext>
                </a:extLst>
              </p:cNvPr>
              <p:cNvSpPr/>
              <p:nvPr/>
            </p:nvSpPr>
            <p:spPr>
              <a:xfrm flipV="1">
                <a:off x="-8751652" y="-359383"/>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2E7FD965-5827-2F1F-231A-9A978459EB77}"/>
                  </a:ext>
                </a:extLst>
              </p:cNvPr>
              <p:cNvSpPr txBox="1"/>
              <p:nvPr/>
            </p:nvSpPr>
            <p:spPr>
              <a:xfrm>
                <a:off x="7998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04</a:t>
                </a:r>
              </a:p>
            </p:txBody>
          </p:sp>
        </p:grpSp>
        <p:sp>
          <p:nvSpPr>
            <p:cNvPr id="5" name="Text Box 1">
              <a:extLst>
                <a:ext uri="{FF2B5EF4-FFF2-40B4-BE49-F238E27FC236}">
                  <a16:creationId xmlns:a16="http://schemas.microsoft.com/office/drawing/2014/main" id="{BD330DCE-3C3E-6F74-73A0-6218B4D276E1}"/>
                </a:ext>
              </a:extLst>
            </p:cNvPr>
            <p:cNvSpPr txBox="1"/>
            <p:nvPr/>
          </p:nvSpPr>
          <p:spPr>
            <a:xfrm>
              <a:off x="2330020" y="57144"/>
              <a:ext cx="451712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26/11 Response</a:t>
              </a:r>
            </a:p>
          </p:txBody>
        </p:sp>
        <p:sp>
          <p:nvSpPr>
            <p:cNvPr id="27" name="Rectangle: Rounded Corners 26">
              <a:extLst>
                <a:ext uri="{FF2B5EF4-FFF2-40B4-BE49-F238E27FC236}">
                  <a16:creationId xmlns:a16="http://schemas.microsoft.com/office/drawing/2014/main" id="{006B8AEE-5785-9056-75A5-D924AF21890D}"/>
                </a:ext>
              </a:extLst>
            </p:cNvPr>
            <p:cNvSpPr/>
            <p:nvPr/>
          </p:nvSpPr>
          <p:spPr>
            <a:xfrm>
              <a:off x="4916531" y="1351331"/>
              <a:ext cx="3806321" cy="4653876"/>
            </a:xfrm>
            <a:prstGeom prst="roundRect">
              <a:avLst/>
            </a:prstGeom>
            <a:solidFill>
              <a:srgbClr val="203864"/>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6">
                      <a:lumMod val="60000"/>
                      <a:lumOff val="40000"/>
                    </a:schemeClr>
                  </a:solidFill>
                </a:rPr>
                <a:t>During the tragic 26/11 Mumbai attacks, Ratan Tata demonstrated quiet yet powerful leadership. He personally stood outside the Taj Mahal Palace Hotel for days, overseeing relief efforts and visiting victims and employees without seeking publicity. He went to hospitals and even the homes of those affected, offering support and ensuring long‑term aid through Tata Group initiatives. His response reflected humility and compassion, showing that true leadership is not about grand gestures but about standing with people in their darkest times.</a:t>
              </a:r>
            </a:p>
          </p:txBody>
        </p:sp>
        <p:pic>
          <p:nvPicPr>
            <p:cNvPr id="39" name="Picture 38">
              <a:extLst>
                <a:ext uri="{FF2B5EF4-FFF2-40B4-BE49-F238E27FC236}">
                  <a16:creationId xmlns:a16="http://schemas.microsoft.com/office/drawing/2014/main" id="{6A8C76A3-149F-D00F-AAD1-E32C38E4E2F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6388" y="2557576"/>
              <a:ext cx="3816702" cy="2178700"/>
            </a:xfrm>
            <a:prstGeom prst="rect">
              <a:avLst/>
            </a:prstGeom>
          </p:spPr>
        </p:pic>
      </p:grpSp>
    </p:spTree>
    <p:extLst>
      <p:ext uri="{BB962C8B-B14F-4D97-AF65-F5344CB8AC3E}">
        <p14:creationId xmlns:p14="http://schemas.microsoft.com/office/powerpoint/2010/main" val="3036076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6881A7D7-588F-5EE6-BE64-58AB2D41D5D2}"/>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EDC7F7F0-45AE-BE27-A561-5762004E3779}"/>
              </a:ext>
            </a:extLst>
          </p:cNvPr>
          <p:cNvGrpSpPr/>
          <p:nvPr/>
        </p:nvGrpSpPr>
        <p:grpSpPr>
          <a:xfrm>
            <a:off x="4572000" y="1905000"/>
            <a:ext cx="3048000" cy="3048000"/>
            <a:chOff x="4572000" y="1905000"/>
            <a:chExt cx="3048000" cy="3048000"/>
          </a:xfrm>
        </p:grpSpPr>
        <p:sp>
          <p:nvSpPr>
            <p:cNvPr id="14" name="Oval 13">
              <a:extLst>
                <a:ext uri="{FF2B5EF4-FFF2-40B4-BE49-F238E27FC236}">
                  <a16:creationId xmlns:a16="http://schemas.microsoft.com/office/drawing/2014/main" id="{34F48A1C-DDBE-BDDE-ABCB-1912FB8E85EF}"/>
                </a:ext>
              </a:extLst>
            </p:cNvPr>
            <p:cNvSpPr/>
            <p:nvPr/>
          </p:nvSpPr>
          <p:spPr>
            <a:xfrm>
              <a:off x="4572000" y="1905000"/>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6548E0B8-B729-9E20-0A4E-BE27858612C0}"/>
                </a:ext>
              </a:extLst>
            </p:cNvPr>
            <p:cNvPicPr>
              <a:picLocks noChangeAspect="1"/>
            </p:cNvPicPr>
            <p:nvPr/>
          </p:nvPicPr>
          <p:blipFill>
            <a:blip r:embed="rId4">
              <a:extLst>
                <a:ext uri="{28A0092B-C50C-407E-A947-70E740481C1C}">
                  <a14:useLocalDpi xmlns:a14="http://schemas.microsoft.com/office/drawing/2010/main" val="0"/>
                </a:ext>
              </a:extLst>
            </a:blip>
            <a:srcRect l="19916" t="19676" r="18333" b="28160"/>
            <a:stretch>
              <a:fillRect/>
            </a:stretch>
          </p:blipFill>
          <p:spPr>
            <a:xfrm>
              <a:off x="5210783" y="2621605"/>
              <a:ext cx="1770434" cy="1614791"/>
            </a:xfrm>
            <a:prstGeom prst="rect">
              <a:avLst/>
            </a:prstGeom>
          </p:spPr>
        </p:pic>
      </p:grpSp>
      <p:grpSp>
        <p:nvGrpSpPr>
          <p:cNvPr id="7" name="Group 6">
            <a:extLst>
              <a:ext uri="{FF2B5EF4-FFF2-40B4-BE49-F238E27FC236}">
                <a16:creationId xmlns:a16="http://schemas.microsoft.com/office/drawing/2014/main" id="{EB2ABCE0-8625-CFBC-3F24-5D616ED64007}"/>
              </a:ext>
            </a:extLst>
          </p:cNvPr>
          <p:cNvGrpSpPr/>
          <p:nvPr/>
        </p:nvGrpSpPr>
        <p:grpSpPr>
          <a:xfrm>
            <a:off x="-605164" y="-339593"/>
            <a:ext cx="12848617" cy="7237379"/>
            <a:chOff x="-610952" y="-379380"/>
            <a:chExt cx="12848617" cy="7237379"/>
          </a:xfrm>
        </p:grpSpPr>
        <p:grpSp>
          <p:nvGrpSpPr>
            <p:cNvPr id="10" name="Group 9">
              <a:extLst>
                <a:ext uri="{FF2B5EF4-FFF2-40B4-BE49-F238E27FC236}">
                  <a16:creationId xmlns:a16="http://schemas.microsoft.com/office/drawing/2014/main" id="{C548186C-BD9B-E59B-4491-9B321DAC4BCE}"/>
                </a:ext>
              </a:extLst>
            </p:cNvPr>
            <p:cNvGrpSpPr/>
            <p:nvPr/>
          </p:nvGrpSpPr>
          <p:grpSpPr>
            <a:xfrm>
              <a:off x="-610952" y="-379380"/>
              <a:ext cx="12848617" cy="7237379"/>
              <a:chOff x="-6835303" y="-379379"/>
              <a:chExt cx="9542835" cy="7237379"/>
            </a:xfrm>
          </p:grpSpPr>
          <p:sp>
            <p:nvSpPr>
              <p:cNvPr id="35" name="Freeform: Shape 34">
                <a:extLst>
                  <a:ext uri="{FF2B5EF4-FFF2-40B4-BE49-F238E27FC236}">
                    <a16:creationId xmlns:a16="http://schemas.microsoft.com/office/drawing/2014/main" id="{4E23364A-8B7D-C185-3C44-C6A44A586EAD}"/>
                  </a:ext>
                </a:extLst>
              </p:cNvPr>
              <p:cNvSpPr/>
              <p:nvPr/>
            </p:nvSpPr>
            <p:spPr>
              <a:xfrm flipV="1">
                <a:off x="-6835303"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TextBox 35">
                <a:extLst>
                  <a:ext uri="{FF2B5EF4-FFF2-40B4-BE49-F238E27FC236}">
                    <a16:creationId xmlns:a16="http://schemas.microsoft.com/office/drawing/2014/main" id="{7AB20E0B-55D7-164C-0242-4727E12B2D22}"/>
                  </a:ext>
                </a:extLst>
              </p:cNvPr>
              <p:cNvSpPr txBox="1"/>
              <p:nvPr/>
            </p:nvSpPr>
            <p:spPr>
              <a:xfrm>
                <a:off x="2076315"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01</a:t>
                </a:r>
              </a:p>
            </p:txBody>
          </p:sp>
        </p:grpSp>
        <p:sp>
          <p:nvSpPr>
            <p:cNvPr id="11" name="Text Box 1">
              <a:extLst>
                <a:ext uri="{FF2B5EF4-FFF2-40B4-BE49-F238E27FC236}">
                  <a16:creationId xmlns:a16="http://schemas.microsoft.com/office/drawing/2014/main" id="{E2BC24DA-29C0-FD3F-44FA-0D33A65004DF}"/>
                </a:ext>
              </a:extLst>
            </p:cNvPr>
            <p:cNvSpPr txBox="1"/>
            <p:nvPr/>
          </p:nvSpPr>
          <p:spPr>
            <a:xfrm>
              <a:off x="1548048" y="85853"/>
              <a:ext cx="894079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Jaguar Land Rover Acquisition</a:t>
              </a:r>
            </a:p>
          </p:txBody>
        </p:sp>
        <p:pic>
          <p:nvPicPr>
            <p:cNvPr id="12" name="Picture 11" descr="blog">
              <a:extLst>
                <a:ext uri="{FF2B5EF4-FFF2-40B4-BE49-F238E27FC236}">
                  <a16:creationId xmlns:a16="http://schemas.microsoft.com/office/drawing/2014/main" id="{71E16E36-9651-C73A-8722-31112F3635E7}"/>
                </a:ext>
              </a:extLst>
            </p:cNvPr>
            <p:cNvPicPr>
              <a:picLocks noChangeAspect="1"/>
            </p:cNvPicPr>
            <p:nvPr/>
          </p:nvPicPr>
          <p:blipFill>
            <a:blip r:embed="rId5"/>
            <a:stretch>
              <a:fillRect/>
            </a:stretch>
          </p:blipFill>
          <p:spPr>
            <a:xfrm>
              <a:off x="1922563" y="2346711"/>
              <a:ext cx="4763851" cy="249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D39AA018-71F4-DF2C-9160-0ADE95C0A2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5709" y="5325655"/>
              <a:ext cx="2161756" cy="1518702"/>
            </a:xfrm>
            <a:prstGeom prst="rect">
              <a:avLst/>
            </a:prstGeom>
          </p:spPr>
        </p:pic>
        <p:pic>
          <p:nvPicPr>
            <p:cNvPr id="20" name="Picture 19" descr="How To Draw Land Rover Car Step by Step - [18 Easy Phase]">
              <a:extLst>
                <a:ext uri="{FF2B5EF4-FFF2-40B4-BE49-F238E27FC236}">
                  <a16:creationId xmlns:a16="http://schemas.microsoft.com/office/drawing/2014/main" id="{B446BF4D-2BAE-517A-AE9F-929A464CFB5A}"/>
                </a:ext>
              </a:extLst>
            </p:cNvPr>
            <p:cNvPicPr>
              <a:picLocks noChangeAspect="1"/>
            </p:cNvPicPr>
            <p:nvPr/>
          </p:nvPicPr>
          <p:blipFill>
            <a:blip r:embed="rId7"/>
            <a:stretch>
              <a:fillRect/>
            </a:stretch>
          </p:blipFill>
          <p:spPr>
            <a:xfrm>
              <a:off x="1714652" y="5136149"/>
              <a:ext cx="2699917" cy="1518703"/>
            </a:xfrm>
            <a:prstGeom prst="rect">
              <a:avLst/>
            </a:prstGeom>
          </p:spPr>
        </p:pic>
        <p:sp>
          <p:nvSpPr>
            <p:cNvPr id="34" name="Rectangle: Rounded Corners 33">
              <a:extLst>
                <a:ext uri="{FF2B5EF4-FFF2-40B4-BE49-F238E27FC236}">
                  <a16:creationId xmlns:a16="http://schemas.microsoft.com/office/drawing/2014/main" id="{4C03A126-A57D-D40F-80E7-FCF36BEEB677}"/>
                </a:ext>
              </a:extLst>
            </p:cNvPr>
            <p:cNvSpPr/>
            <p:nvPr/>
          </p:nvSpPr>
          <p:spPr>
            <a:xfrm>
              <a:off x="6926205" y="1371327"/>
              <a:ext cx="3806321" cy="4653876"/>
            </a:xfrm>
            <a:prstGeom prst="roundRect">
              <a:avLst/>
            </a:prstGeom>
            <a:solidFill>
              <a:srgbClr val="BDD7EE"/>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Jaguar Land Rover acquisition, valued at approximately $2.3 billion, marked a watershed moment for both Tata Motors and the global automotive industry.</a:t>
              </a:r>
            </a:p>
            <a:p>
              <a:r>
                <a:rPr lang="en-US" dirty="0">
                  <a:solidFill>
                    <a:schemeClr val="accent6">
                      <a:lumMod val="50000"/>
                    </a:schemeClr>
                  </a:solidFill>
                </a:rPr>
                <a:t>This case study in corporate strategy and foresight exemplifies how a visionary leader, Ratan Tata, recognized an opportunity to elevate Tata Motors onto the global stage by acquiring two iconic British brands.</a:t>
              </a:r>
            </a:p>
          </p:txBody>
        </p:sp>
      </p:grpSp>
      <p:grpSp>
        <p:nvGrpSpPr>
          <p:cNvPr id="37" name="Group 36">
            <a:extLst>
              <a:ext uri="{FF2B5EF4-FFF2-40B4-BE49-F238E27FC236}">
                <a16:creationId xmlns:a16="http://schemas.microsoft.com/office/drawing/2014/main" id="{1589A22A-D308-D00B-CA48-440C2B0065B8}"/>
              </a:ext>
            </a:extLst>
          </p:cNvPr>
          <p:cNvGrpSpPr/>
          <p:nvPr/>
        </p:nvGrpSpPr>
        <p:grpSpPr>
          <a:xfrm>
            <a:off x="-751646" y="-314325"/>
            <a:ext cx="12149959" cy="7237379"/>
            <a:chOff x="-726444" y="-379379"/>
            <a:chExt cx="12149959" cy="7237379"/>
          </a:xfrm>
        </p:grpSpPr>
        <p:grpSp>
          <p:nvGrpSpPr>
            <p:cNvPr id="21" name="Group 20">
              <a:extLst>
                <a:ext uri="{FF2B5EF4-FFF2-40B4-BE49-F238E27FC236}">
                  <a16:creationId xmlns:a16="http://schemas.microsoft.com/office/drawing/2014/main" id="{645F3969-8501-F98A-AD52-2FFD5E2EFBF6}"/>
                </a:ext>
              </a:extLst>
            </p:cNvPr>
            <p:cNvGrpSpPr/>
            <p:nvPr/>
          </p:nvGrpSpPr>
          <p:grpSpPr>
            <a:xfrm>
              <a:off x="-726444" y="-379379"/>
              <a:ext cx="12149959" cy="7237379"/>
              <a:chOff x="-7474086" y="-379379"/>
              <a:chExt cx="9550401" cy="7237379"/>
            </a:xfrm>
          </p:grpSpPr>
          <p:sp>
            <p:nvSpPr>
              <p:cNvPr id="3" name="Freeform: Shape 2">
                <a:extLst>
                  <a:ext uri="{FF2B5EF4-FFF2-40B4-BE49-F238E27FC236}">
                    <a16:creationId xmlns:a16="http://schemas.microsoft.com/office/drawing/2014/main" id="{4D618CB5-F143-9E8E-6BE8-A353354CD5BA}"/>
                  </a:ext>
                </a:extLst>
              </p:cNvPr>
              <p:cNvSpPr/>
              <p:nvPr/>
            </p:nvSpPr>
            <p:spPr>
              <a:xfrm flipV="1">
                <a:off x="-7474086"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extBox 16">
                <a:extLst>
                  <a:ext uri="{FF2B5EF4-FFF2-40B4-BE49-F238E27FC236}">
                    <a16:creationId xmlns:a16="http://schemas.microsoft.com/office/drawing/2014/main" id="{6A7B0782-4896-69CD-689C-3F1DECD56829}"/>
                  </a:ext>
                </a:extLst>
              </p:cNvPr>
              <p:cNvSpPr txBox="1"/>
              <p:nvPr/>
            </p:nvSpPr>
            <p:spPr>
              <a:xfrm>
                <a:off x="1445098"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02</a:t>
                </a:r>
              </a:p>
            </p:txBody>
          </p:sp>
        </p:grpSp>
        <p:sp>
          <p:nvSpPr>
            <p:cNvPr id="2" name="Text Box 1">
              <a:extLst>
                <a:ext uri="{FF2B5EF4-FFF2-40B4-BE49-F238E27FC236}">
                  <a16:creationId xmlns:a16="http://schemas.microsoft.com/office/drawing/2014/main" id="{76A38627-E918-2A65-1C08-1208EC209BB6}"/>
                </a:ext>
              </a:extLst>
            </p:cNvPr>
            <p:cNvSpPr txBox="1"/>
            <p:nvPr/>
          </p:nvSpPr>
          <p:spPr>
            <a:xfrm>
              <a:off x="2803144" y="88709"/>
              <a:ext cx="546077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Tata Nano Project</a:t>
              </a:r>
            </a:p>
          </p:txBody>
        </p:sp>
        <p:pic>
          <p:nvPicPr>
            <p:cNvPr id="6" name="Picture 5">
              <a:extLst>
                <a:ext uri="{FF2B5EF4-FFF2-40B4-BE49-F238E27FC236}">
                  <a16:creationId xmlns:a16="http://schemas.microsoft.com/office/drawing/2014/main" id="{79F91FD2-3325-65F6-EFFC-2576AFD1B4A2}"/>
                </a:ext>
              </a:extLst>
            </p:cNvPr>
            <p:cNvPicPr>
              <a:picLocks noChangeAspect="1"/>
            </p:cNvPicPr>
            <p:nvPr/>
          </p:nvPicPr>
          <p:blipFill>
            <a:blip r:embed="rId8"/>
            <a:stretch>
              <a:fillRect/>
            </a:stretch>
          </p:blipFill>
          <p:spPr>
            <a:xfrm>
              <a:off x="1612358" y="1905000"/>
              <a:ext cx="3007694" cy="3489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Rectangle: Rounded Corners 32">
              <a:extLst>
                <a:ext uri="{FF2B5EF4-FFF2-40B4-BE49-F238E27FC236}">
                  <a16:creationId xmlns:a16="http://schemas.microsoft.com/office/drawing/2014/main" id="{902E7DCD-C449-96FD-006E-A2F4C6A5160C}"/>
                </a:ext>
              </a:extLst>
            </p:cNvPr>
            <p:cNvSpPr/>
            <p:nvPr/>
          </p:nvSpPr>
          <p:spPr>
            <a:xfrm>
              <a:off x="5986673" y="1266314"/>
              <a:ext cx="3806321" cy="4653876"/>
            </a:xfrm>
            <a:prstGeom prst="roundRect">
              <a:avLst/>
            </a:prstGeom>
            <a:solidFill>
              <a:srgbClr val="9DC3E6"/>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Nano was created as a response to the growing demand for affordable personal transport in India. Ratan Tata aimed to provide a car that could be easily accessed by the middle class, who often preferred two-wheelers like scooters. The Nano was designed to be a practical and cost-effective solution for families, offering a safe and enclosed space for four to five passengers. Despite its initial success, the Nano faced challenges such as safety concerns, marketing failures, and a perception of low quality.</a:t>
              </a:r>
            </a:p>
          </p:txBody>
        </p:sp>
      </p:grpSp>
      <p:grpSp>
        <p:nvGrpSpPr>
          <p:cNvPr id="42" name="Group 41">
            <a:extLst>
              <a:ext uri="{FF2B5EF4-FFF2-40B4-BE49-F238E27FC236}">
                <a16:creationId xmlns:a16="http://schemas.microsoft.com/office/drawing/2014/main" id="{CE701FB9-7F7D-007B-DFE3-23085AD6508B}"/>
              </a:ext>
            </a:extLst>
          </p:cNvPr>
          <p:cNvGrpSpPr/>
          <p:nvPr/>
        </p:nvGrpSpPr>
        <p:grpSpPr>
          <a:xfrm>
            <a:off x="-718732" y="-290006"/>
            <a:ext cx="11381418" cy="7237379"/>
            <a:chOff x="-648624" y="-385961"/>
            <a:chExt cx="11381418" cy="7237379"/>
          </a:xfrm>
        </p:grpSpPr>
        <p:grpSp>
          <p:nvGrpSpPr>
            <p:cNvPr id="22" name="Group 21">
              <a:extLst>
                <a:ext uri="{FF2B5EF4-FFF2-40B4-BE49-F238E27FC236}">
                  <a16:creationId xmlns:a16="http://schemas.microsoft.com/office/drawing/2014/main" id="{C7A1B23D-4818-93D6-795C-6F3682E14CF3}"/>
                </a:ext>
              </a:extLst>
            </p:cNvPr>
            <p:cNvGrpSpPr/>
            <p:nvPr/>
          </p:nvGrpSpPr>
          <p:grpSpPr>
            <a:xfrm>
              <a:off x="-648624" y="-385961"/>
              <a:ext cx="11381418" cy="7237379"/>
              <a:chOff x="-8112869" y="-379379"/>
              <a:chExt cx="9572559" cy="7237379"/>
            </a:xfrm>
          </p:grpSpPr>
          <p:sp>
            <p:nvSpPr>
              <p:cNvPr id="8" name="Freeform: Shape 7">
                <a:extLst>
                  <a:ext uri="{FF2B5EF4-FFF2-40B4-BE49-F238E27FC236}">
                    <a16:creationId xmlns:a16="http://schemas.microsoft.com/office/drawing/2014/main" id="{F541F8B7-7C9D-BE87-B3E9-5F979815BE7B}"/>
                  </a:ext>
                </a:extLst>
              </p:cNvPr>
              <p:cNvSpPr/>
              <p:nvPr/>
            </p:nvSpPr>
            <p:spPr>
              <a:xfrm flipV="1">
                <a:off x="-8112869"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4E3D0B64-3F28-C205-C1AD-69E162917351}"/>
                  </a:ext>
                </a:extLst>
              </p:cNvPr>
              <p:cNvSpPr txBox="1"/>
              <p:nvPr/>
            </p:nvSpPr>
            <p:spPr>
              <a:xfrm>
                <a:off x="82847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03</a:t>
                </a:r>
              </a:p>
            </p:txBody>
          </p:sp>
        </p:grpSp>
        <p:sp>
          <p:nvSpPr>
            <p:cNvPr id="4" name="Text Box 1">
              <a:extLst>
                <a:ext uri="{FF2B5EF4-FFF2-40B4-BE49-F238E27FC236}">
                  <a16:creationId xmlns:a16="http://schemas.microsoft.com/office/drawing/2014/main" id="{C6AD8CC9-BEF5-5FFD-53BF-0C227FF930F0}"/>
                </a:ext>
              </a:extLst>
            </p:cNvPr>
            <p:cNvSpPr txBox="1"/>
            <p:nvPr/>
          </p:nvSpPr>
          <p:spPr>
            <a:xfrm>
              <a:off x="1994127" y="145312"/>
              <a:ext cx="643331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Tetley Tea Acquisition</a:t>
              </a:r>
            </a:p>
          </p:txBody>
        </p:sp>
        <p:sp>
          <p:nvSpPr>
            <p:cNvPr id="25" name="Rectangle: Rounded Corners 24">
              <a:extLst>
                <a:ext uri="{FF2B5EF4-FFF2-40B4-BE49-F238E27FC236}">
                  <a16:creationId xmlns:a16="http://schemas.microsoft.com/office/drawing/2014/main" id="{72DE1E7E-9D99-26C4-74D4-548FF934CE95}"/>
                </a:ext>
              </a:extLst>
            </p:cNvPr>
            <p:cNvSpPr/>
            <p:nvPr/>
          </p:nvSpPr>
          <p:spPr>
            <a:xfrm>
              <a:off x="5636585" y="1351331"/>
              <a:ext cx="3806321" cy="4653876"/>
            </a:xfrm>
            <a:prstGeom prst="roundRect">
              <a:avLst/>
            </a:prstGeom>
            <a:solidFill>
              <a:srgbClr val="5B9BD5"/>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Tata acquired Tetley in February 2000 for £271 million. This acquisition made Tetley a wholly owned subsidiary of Tata Consumer Products, enhancing Tata's global tea operations.</a:t>
              </a:r>
            </a:p>
            <a:p>
              <a:r>
                <a:rPr lang="en-US" dirty="0">
                  <a:solidFill>
                    <a:schemeClr val="accent6">
                      <a:lumMod val="50000"/>
                    </a:schemeClr>
                  </a:solidFill>
                </a:rPr>
                <a:t>This helps Tata to:</a:t>
              </a:r>
            </a:p>
            <a:p>
              <a:pPr marL="285750" indent="-285750">
                <a:buFont typeface="Courier New" panose="02070309020205020404" pitchFamily="49" charset="0"/>
                <a:buChar char="o"/>
              </a:pPr>
              <a:r>
                <a:rPr lang="en-US" dirty="0">
                  <a:solidFill>
                    <a:schemeClr val="accent6">
                      <a:lumMod val="50000"/>
                    </a:schemeClr>
                  </a:solidFill>
                </a:rPr>
                <a:t>Expansion into the global market</a:t>
              </a:r>
            </a:p>
            <a:p>
              <a:pPr marL="285750" indent="-285750">
                <a:buFont typeface="Courier New" panose="02070309020205020404" pitchFamily="49" charset="0"/>
                <a:buChar char="o"/>
              </a:pPr>
              <a:r>
                <a:rPr lang="en-US" dirty="0">
                  <a:solidFill>
                    <a:schemeClr val="accent6">
                      <a:lumMod val="50000"/>
                    </a:schemeClr>
                  </a:solidFill>
                </a:rPr>
                <a:t>Increased market share</a:t>
              </a:r>
            </a:p>
            <a:p>
              <a:pPr marL="285750" indent="-285750">
                <a:buFont typeface="Courier New" panose="02070309020205020404" pitchFamily="49" charset="0"/>
                <a:buChar char="o"/>
              </a:pPr>
              <a:r>
                <a:rPr lang="en-US" dirty="0">
                  <a:solidFill>
                    <a:schemeClr val="accent6">
                      <a:lumMod val="50000"/>
                    </a:schemeClr>
                  </a:solidFill>
                </a:rPr>
                <a:t>Enhanced product offerings</a:t>
              </a:r>
            </a:p>
            <a:p>
              <a:pPr marL="285750" indent="-285750">
                <a:buFont typeface="Courier New" panose="02070309020205020404" pitchFamily="49" charset="0"/>
                <a:buChar char="o"/>
              </a:pPr>
              <a:r>
                <a:rPr lang="en-US" dirty="0">
                  <a:solidFill>
                    <a:schemeClr val="accent6">
                      <a:lumMod val="50000"/>
                    </a:schemeClr>
                  </a:solidFill>
                </a:rPr>
                <a:t>Improved brand reputation</a:t>
              </a:r>
            </a:p>
            <a:p>
              <a:pPr marL="285750" indent="-285750">
                <a:buFont typeface="Courier New" panose="02070309020205020404" pitchFamily="49" charset="0"/>
                <a:buChar char="o"/>
              </a:pPr>
              <a:r>
                <a:rPr lang="en-US" dirty="0">
                  <a:solidFill>
                    <a:schemeClr val="accent6">
                      <a:lumMod val="50000"/>
                    </a:schemeClr>
                  </a:solidFill>
                </a:rPr>
                <a:t>Cost efficiency</a:t>
              </a:r>
            </a:p>
          </p:txBody>
        </p:sp>
        <p:grpSp>
          <p:nvGrpSpPr>
            <p:cNvPr id="41" name="Group 40">
              <a:extLst>
                <a:ext uri="{FF2B5EF4-FFF2-40B4-BE49-F238E27FC236}">
                  <a16:creationId xmlns:a16="http://schemas.microsoft.com/office/drawing/2014/main" id="{AAE0E7FC-FE88-565E-4920-E953F3EE1C20}"/>
                </a:ext>
              </a:extLst>
            </p:cNvPr>
            <p:cNvGrpSpPr/>
            <p:nvPr/>
          </p:nvGrpSpPr>
          <p:grpSpPr>
            <a:xfrm>
              <a:off x="1132596" y="1440984"/>
              <a:ext cx="3733800" cy="4007315"/>
              <a:chOff x="1132596" y="1440984"/>
              <a:chExt cx="3733800" cy="4007315"/>
            </a:xfrm>
          </p:grpSpPr>
          <p:pic>
            <p:nvPicPr>
              <p:cNvPr id="24" name="Picture 23">
                <a:extLst>
                  <a:ext uri="{FF2B5EF4-FFF2-40B4-BE49-F238E27FC236}">
                    <a16:creationId xmlns:a16="http://schemas.microsoft.com/office/drawing/2014/main" id="{EA3C6C56-0D16-92F9-E40D-43CE51AD6F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2596" y="1714499"/>
                <a:ext cx="3733800" cy="3733800"/>
              </a:xfrm>
              <a:prstGeom prst="rect">
                <a:avLst/>
              </a:prstGeom>
            </p:spPr>
          </p:pic>
          <p:grpSp>
            <p:nvGrpSpPr>
              <p:cNvPr id="40" name="Group 39">
                <a:extLst>
                  <a:ext uri="{FF2B5EF4-FFF2-40B4-BE49-F238E27FC236}">
                    <a16:creationId xmlns:a16="http://schemas.microsoft.com/office/drawing/2014/main" id="{7659A27C-FE42-07FE-ECBD-20FE0E92EB7F}"/>
                  </a:ext>
                </a:extLst>
              </p:cNvPr>
              <p:cNvGrpSpPr/>
              <p:nvPr/>
            </p:nvGrpSpPr>
            <p:grpSpPr>
              <a:xfrm>
                <a:off x="1678633" y="1440984"/>
                <a:ext cx="114400" cy="771438"/>
                <a:chOff x="1678633" y="1440984"/>
                <a:chExt cx="114400" cy="771438"/>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8" name="Ink 27">
                      <a:extLst>
                        <a:ext uri="{FF2B5EF4-FFF2-40B4-BE49-F238E27FC236}">
                          <a16:creationId xmlns:a16="http://schemas.microsoft.com/office/drawing/2014/main" id="{E1ED0C8E-6B41-38DB-E59A-C31F820BB133}"/>
                        </a:ext>
                      </a:extLst>
                    </p14:cNvPr>
                    <p14:cNvContentPartPr/>
                    <p14:nvPr/>
                  </p14:nvContentPartPr>
                  <p14:xfrm rot="633501">
                    <a:off x="1678633" y="1440984"/>
                    <a:ext cx="35120" cy="771438"/>
                  </p14:xfrm>
                </p:contentPart>
              </mc:Choice>
              <mc:Fallback xmlns="">
                <p:pic>
                  <p:nvPicPr>
                    <p:cNvPr id="28" name="Ink 27">
                      <a:extLst>
                        <a:ext uri="{FF2B5EF4-FFF2-40B4-BE49-F238E27FC236}">
                          <a16:creationId xmlns:a16="http://schemas.microsoft.com/office/drawing/2014/main" id="{E1ED0C8E-6B41-38DB-E59A-C31F820BB133}"/>
                        </a:ext>
                      </a:extLst>
                    </p:cNvPr>
                    <p:cNvPicPr/>
                    <p:nvPr/>
                  </p:nvPicPr>
                  <p:blipFill>
                    <a:blip r:embed="rId11"/>
                    <a:stretch>
                      <a:fillRect/>
                    </a:stretch>
                  </p:blipFill>
                  <p:spPr>
                    <a:xfrm rot="633501">
                      <a:off x="1668424" y="1386759"/>
                      <a:ext cx="55130" cy="8795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F7FDF4FC-876B-940F-5EDA-82FA0F935B2C}"/>
                        </a:ext>
                      </a:extLst>
                    </p14:cNvPr>
                    <p14:cNvContentPartPr/>
                    <p14:nvPr/>
                  </p14:nvContentPartPr>
                  <p14:xfrm>
                    <a:off x="1703753" y="1815723"/>
                    <a:ext cx="89280" cy="360"/>
                  </p14:xfrm>
                </p:contentPart>
              </mc:Choice>
              <mc:Fallback xmlns="">
                <p:pic>
                  <p:nvPicPr>
                    <p:cNvPr id="30" name="Ink 29">
                      <a:extLst>
                        <a:ext uri="{FF2B5EF4-FFF2-40B4-BE49-F238E27FC236}">
                          <a16:creationId xmlns:a16="http://schemas.microsoft.com/office/drawing/2014/main" id="{F7FDF4FC-876B-940F-5EDA-82FA0F935B2C}"/>
                        </a:ext>
                      </a:extLst>
                    </p:cNvPr>
                    <p:cNvPicPr/>
                    <p:nvPr/>
                  </p:nvPicPr>
                  <p:blipFill>
                    <a:blip r:embed="rId13"/>
                    <a:stretch>
                      <a:fillRect/>
                    </a:stretch>
                  </p:blipFill>
                  <p:spPr>
                    <a:xfrm>
                      <a:off x="1697633" y="1809603"/>
                      <a:ext cx="101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FB5846B4-D9EB-BA51-0640-329EB2C3491E}"/>
                        </a:ext>
                      </a:extLst>
                    </p14:cNvPr>
                    <p14:cNvContentPartPr/>
                    <p14:nvPr/>
                  </p14:nvContentPartPr>
                  <p14:xfrm>
                    <a:off x="1690073" y="1820043"/>
                    <a:ext cx="18000" cy="60480"/>
                  </p14:xfrm>
                </p:contentPart>
              </mc:Choice>
              <mc:Fallback xmlns="">
                <p:pic>
                  <p:nvPicPr>
                    <p:cNvPr id="31" name="Ink 30">
                      <a:extLst>
                        <a:ext uri="{FF2B5EF4-FFF2-40B4-BE49-F238E27FC236}">
                          <a16:creationId xmlns:a16="http://schemas.microsoft.com/office/drawing/2014/main" id="{FB5846B4-D9EB-BA51-0640-329EB2C3491E}"/>
                        </a:ext>
                      </a:extLst>
                    </p:cNvPr>
                    <p:cNvPicPr/>
                    <p:nvPr/>
                  </p:nvPicPr>
                  <p:blipFill>
                    <a:blip r:embed="rId15"/>
                    <a:stretch>
                      <a:fillRect/>
                    </a:stretch>
                  </p:blipFill>
                  <p:spPr>
                    <a:xfrm>
                      <a:off x="1683828" y="1813923"/>
                      <a:ext cx="30490" cy="72720"/>
                    </a:xfrm>
                    <a:prstGeom prst="rect">
                      <a:avLst/>
                    </a:prstGeom>
                  </p:spPr>
                </p:pic>
              </mc:Fallback>
            </mc:AlternateContent>
          </p:grpSp>
        </p:grpSp>
      </p:grp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6" name="Ink 25">
                <a:extLst>
                  <a:ext uri="{FF2B5EF4-FFF2-40B4-BE49-F238E27FC236}">
                    <a16:creationId xmlns:a16="http://schemas.microsoft.com/office/drawing/2014/main" id="{429D5484-2BD6-166F-DAD2-097B95DBD70C}"/>
                  </a:ext>
                </a:extLst>
              </p14:cNvPr>
              <p14:cNvContentPartPr/>
              <p14:nvPr/>
            </p14:nvContentPartPr>
            <p14:xfrm>
              <a:off x="1678193" y="1828683"/>
              <a:ext cx="19800" cy="35640"/>
            </p14:xfrm>
          </p:contentPart>
        </mc:Choice>
        <mc:Fallback xmlns="">
          <p:pic>
            <p:nvPicPr>
              <p:cNvPr id="26" name="Ink 25">
                <a:extLst>
                  <a:ext uri="{FF2B5EF4-FFF2-40B4-BE49-F238E27FC236}">
                    <a16:creationId xmlns:a16="http://schemas.microsoft.com/office/drawing/2014/main" id="{429D5484-2BD6-166F-DAD2-097B95DBD70C}"/>
                  </a:ext>
                </a:extLst>
              </p:cNvPr>
              <p:cNvPicPr/>
              <p:nvPr/>
            </p:nvPicPr>
            <p:blipFill>
              <a:blip r:embed="rId17"/>
              <a:stretch>
                <a:fillRect/>
              </a:stretch>
            </p:blipFill>
            <p:spPr>
              <a:xfrm>
                <a:off x="1669193" y="1774683"/>
                <a:ext cx="37440" cy="143280"/>
              </a:xfrm>
              <a:prstGeom prst="rect">
                <a:avLst/>
              </a:prstGeom>
            </p:spPr>
          </p:pic>
        </mc:Fallback>
      </mc:AlternateContent>
      <p:grpSp>
        <p:nvGrpSpPr>
          <p:cNvPr id="43" name="Group 42">
            <a:extLst>
              <a:ext uri="{FF2B5EF4-FFF2-40B4-BE49-F238E27FC236}">
                <a16:creationId xmlns:a16="http://schemas.microsoft.com/office/drawing/2014/main" id="{D404A668-0FE1-4BA6-2950-AF1097E01D18}"/>
              </a:ext>
            </a:extLst>
          </p:cNvPr>
          <p:cNvGrpSpPr/>
          <p:nvPr/>
        </p:nvGrpSpPr>
        <p:grpSpPr>
          <a:xfrm>
            <a:off x="-721367" y="-290006"/>
            <a:ext cx="10632276" cy="7237379"/>
            <a:chOff x="-650244" y="-352802"/>
            <a:chExt cx="10632276" cy="7237379"/>
          </a:xfrm>
        </p:grpSpPr>
        <p:grpSp>
          <p:nvGrpSpPr>
            <p:cNvPr id="23" name="Group 22">
              <a:extLst>
                <a:ext uri="{FF2B5EF4-FFF2-40B4-BE49-F238E27FC236}">
                  <a16:creationId xmlns:a16="http://schemas.microsoft.com/office/drawing/2014/main" id="{7D95E8BA-10F1-1399-7071-AA9223A37C47}"/>
                </a:ext>
              </a:extLst>
            </p:cNvPr>
            <p:cNvGrpSpPr/>
            <p:nvPr/>
          </p:nvGrpSpPr>
          <p:grpSpPr>
            <a:xfrm>
              <a:off x="-650244" y="-352802"/>
              <a:ext cx="10632276" cy="7237379"/>
              <a:chOff x="-8751652" y="-359383"/>
              <a:chExt cx="9513652" cy="7237379"/>
            </a:xfrm>
          </p:grpSpPr>
          <p:sp>
            <p:nvSpPr>
              <p:cNvPr id="9" name="Freeform: Shape 8">
                <a:extLst>
                  <a:ext uri="{FF2B5EF4-FFF2-40B4-BE49-F238E27FC236}">
                    <a16:creationId xmlns:a16="http://schemas.microsoft.com/office/drawing/2014/main" id="{97DA8399-7E7B-BCD7-9225-23D4132FEDF2}"/>
                  </a:ext>
                </a:extLst>
              </p:cNvPr>
              <p:cNvSpPr/>
              <p:nvPr/>
            </p:nvSpPr>
            <p:spPr>
              <a:xfrm flipV="1">
                <a:off x="-8751652" y="-359383"/>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888E98E4-CED0-261B-A96D-5D2809E29656}"/>
                  </a:ext>
                </a:extLst>
              </p:cNvPr>
              <p:cNvSpPr txBox="1"/>
              <p:nvPr/>
            </p:nvSpPr>
            <p:spPr>
              <a:xfrm>
                <a:off x="7998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04</a:t>
                </a:r>
              </a:p>
            </p:txBody>
          </p:sp>
        </p:grpSp>
        <p:sp>
          <p:nvSpPr>
            <p:cNvPr id="5" name="Text Box 1">
              <a:extLst>
                <a:ext uri="{FF2B5EF4-FFF2-40B4-BE49-F238E27FC236}">
                  <a16:creationId xmlns:a16="http://schemas.microsoft.com/office/drawing/2014/main" id="{75867B48-3D00-D302-EE27-BABAF4137737}"/>
                </a:ext>
              </a:extLst>
            </p:cNvPr>
            <p:cNvSpPr txBox="1"/>
            <p:nvPr/>
          </p:nvSpPr>
          <p:spPr>
            <a:xfrm>
              <a:off x="2330020" y="57144"/>
              <a:ext cx="451712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26/11 Response</a:t>
              </a:r>
            </a:p>
          </p:txBody>
        </p:sp>
        <p:sp>
          <p:nvSpPr>
            <p:cNvPr id="27" name="Rectangle: Rounded Corners 26">
              <a:extLst>
                <a:ext uri="{FF2B5EF4-FFF2-40B4-BE49-F238E27FC236}">
                  <a16:creationId xmlns:a16="http://schemas.microsoft.com/office/drawing/2014/main" id="{0193AA95-BA1D-4A71-EBC4-F4AB574E303B}"/>
                </a:ext>
              </a:extLst>
            </p:cNvPr>
            <p:cNvSpPr/>
            <p:nvPr/>
          </p:nvSpPr>
          <p:spPr>
            <a:xfrm>
              <a:off x="4916531" y="1351331"/>
              <a:ext cx="3806321" cy="4653876"/>
            </a:xfrm>
            <a:prstGeom prst="roundRect">
              <a:avLst/>
            </a:prstGeom>
            <a:solidFill>
              <a:srgbClr val="203864"/>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6">
                      <a:lumMod val="60000"/>
                      <a:lumOff val="40000"/>
                    </a:schemeClr>
                  </a:solidFill>
                </a:rPr>
                <a:t>During the tragic 26/11 Mumbai attacks, Ratan Tata demonstrated quiet yet powerful leadership. He personally stood outside the Taj Mahal Palace Hotel for days, overseeing relief efforts and visiting victims and employees without seeking publicity. He went to hospitals and even the homes of those affected, offering support and ensuring long‑term aid through Tata Group initiatives. His response reflected humility and compassion, showing that true leadership is not about grand gestures but about standing with people in their darkest times.</a:t>
              </a:r>
            </a:p>
          </p:txBody>
        </p:sp>
        <p:pic>
          <p:nvPicPr>
            <p:cNvPr id="39" name="Picture 38">
              <a:extLst>
                <a:ext uri="{FF2B5EF4-FFF2-40B4-BE49-F238E27FC236}">
                  <a16:creationId xmlns:a16="http://schemas.microsoft.com/office/drawing/2014/main" id="{C7F5CBFD-0A51-DF96-94FC-E1FE28E1432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6388" y="2557576"/>
              <a:ext cx="3816702" cy="2178700"/>
            </a:xfrm>
            <a:prstGeom prst="rect">
              <a:avLst/>
            </a:prstGeom>
          </p:spPr>
        </p:pic>
      </p:grpSp>
    </p:spTree>
    <p:extLst>
      <p:ext uri="{BB962C8B-B14F-4D97-AF65-F5344CB8AC3E}">
        <p14:creationId xmlns:p14="http://schemas.microsoft.com/office/powerpoint/2010/main" val="1648449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4EEE8BFD-5775-1D26-F4A4-B1C03FCDE819}"/>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C1C0D0C3-40C4-1400-2145-8F059D28B5EE}"/>
              </a:ext>
            </a:extLst>
          </p:cNvPr>
          <p:cNvGrpSpPr/>
          <p:nvPr/>
        </p:nvGrpSpPr>
        <p:grpSpPr>
          <a:xfrm>
            <a:off x="4572000" y="1905000"/>
            <a:ext cx="3048000" cy="3048000"/>
            <a:chOff x="4572000" y="1905000"/>
            <a:chExt cx="3048000" cy="3048000"/>
          </a:xfrm>
        </p:grpSpPr>
        <p:sp>
          <p:nvSpPr>
            <p:cNvPr id="14" name="Oval 13">
              <a:extLst>
                <a:ext uri="{FF2B5EF4-FFF2-40B4-BE49-F238E27FC236}">
                  <a16:creationId xmlns:a16="http://schemas.microsoft.com/office/drawing/2014/main" id="{712818FC-49D8-E7E6-0235-111ABEBEA007}"/>
                </a:ext>
              </a:extLst>
            </p:cNvPr>
            <p:cNvSpPr/>
            <p:nvPr/>
          </p:nvSpPr>
          <p:spPr>
            <a:xfrm>
              <a:off x="4572000" y="1905000"/>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D1EFE26D-8673-9926-90A1-87206D717B67}"/>
                </a:ext>
              </a:extLst>
            </p:cNvPr>
            <p:cNvPicPr>
              <a:picLocks noChangeAspect="1"/>
            </p:cNvPicPr>
            <p:nvPr/>
          </p:nvPicPr>
          <p:blipFill>
            <a:blip r:embed="rId4">
              <a:extLst>
                <a:ext uri="{28A0092B-C50C-407E-A947-70E740481C1C}">
                  <a14:useLocalDpi xmlns:a14="http://schemas.microsoft.com/office/drawing/2010/main" val="0"/>
                </a:ext>
              </a:extLst>
            </a:blip>
            <a:srcRect l="19916" t="19676" r="18333" b="28160"/>
            <a:stretch>
              <a:fillRect/>
            </a:stretch>
          </p:blipFill>
          <p:spPr>
            <a:xfrm>
              <a:off x="5210783" y="2621605"/>
              <a:ext cx="1770434" cy="1614791"/>
            </a:xfrm>
            <a:prstGeom prst="rect">
              <a:avLst/>
            </a:prstGeom>
          </p:spPr>
        </p:pic>
      </p:grpSp>
      <p:grpSp>
        <p:nvGrpSpPr>
          <p:cNvPr id="7" name="Group 6">
            <a:extLst>
              <a:ext uri="{FF2B5EF4-FFF2-40B4-BE49-F238E27FC236}">
                <a16:creationId xmlns:a16="http://schemas.microsoft.com/office/drawing/2014/main" id="{3E41DC44-B9AB-AFFB-454C-1210467038B4}"/>
              </a:ext>
            </a:extLst>
          </p:cNvPr>
          <p:cNvGrpSpPr/>
          <p:nvPr/>
        </p:nvGrpSpPr>
        <p:grpSpPr>
          <a:xfrm>
            <a:off x="-9758465" y="-339593"/>
            <a:ext cx="12848617" cy="7237379"/>
            <a:chOff x="-610952" y="-379380"/>
            <a:chExt cx="12848617" cy="7237379"/>
          </a:xfrm>
        </p:grpSpPr>
        <p:grpSp>
          <p:nvGrpSpPr>
            <p:cNvPr id="10" name="Group 9">
              <a:extLst>
                <a:ext uri="{FF2B5EF4-FFF2-40B4-BE49-F238E27FC236}">
                  <a16:creationId xmlns:a16="http://schemas.microsoft.com/office/drawing/2014/main" id="{CA83B736-D6F2-0591-29D7-5C03F4F65E0F}"/>
                </a:ext>
              </a:extLst>
            </p:cNvPr>
            <p:cNvGrpSpPr/>
            <p:nvPr/>
          </p:nvGrpSpPr>
          <p:grpSpPr>
            <a:xfrm>
              <a:off x="-610952" y="-379380"/>
              <a:ext cx="12848617" cy="7237379"/>
              <a:chOff x="-6835303" y="-379379"/>
              <a:chExt cx="9542835" cy="7237379"/>
            </a:xfrm>
          </p:grpSpPr>
          <p:sp>
            <p:nvSpPr>
              <p:cNvPr id="35" name="Freeform: Shape 34">
                <a:extLst>
                  <a:ext uri="{FF2B5EF4-FFF2-40B4-BE49-F238E27FC236}">
                    <a16:creationId xmlns:a16="http://schemas.microsoft.com/office/drawing/2014/main" id="{DFFDFEF4-E45B-DCF0-E972-7C18B017EBCB}"/>
                  </a:ext>
                </a:extLst>
              </p:cNvPr>
              <p:cNvSpPr/>
              <p:nvPr/>
            </p:nvSpPr>
            <p:spPr>
              <a:xfrm flipV="1">
                <a:off x="-6835303"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TextBox 35">
                <a:extLst>
                  <a:ext uri="{FF2B5EF4-FFF2-40B4-BE49-F238E27FC236}">
                    <a16:creationId xmlns:a16="http://schemas.microsoft.com/office/drawing/2014/main" id="{70B7708A-2394-2860-0266-DC00A1037CFF}"/>
                  </a:ext>
                </a:extLst>
              </p:cNvPr>
              <p:cNvSpPr txBox="1"/>
              <p:nvPr/>
            </p:nvSpPr>
            <p:spPr>
              <a:xfrm>
                <a:off x="2076315"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01</a:t>
                </a:r>
              </a:p>
            </p:txBody>
          </p:sp>
        </p:grpSp>
        <p:sp>
          <p:nvSpPr>
            <p:cNvPr id="11" name="Text Box 1">
              <a:extLst>
                <a:ext uri="{FF2B5EF4-FFF2-40B4-BE49-F238E27FC236}">
                  <a16:creationId xmlns:a16="http://schemas.microsoft.com/office/drawing/2014/main" id="{430E9A09-CA02-3F35-C79E-4F496D5784B8}"/>
                </a:ext>
              </a:extLst>
            </p:cNvPr>
            <p:cNvSpPr txBox="1"/>
            <p:nvPr/>
          </p:nvSpPr>
          <p:spPr>
            <a:xfrm>
              <a:off x="1548048" y="85853"/>
              <a:ext cx="894079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Jaguar Land Rover Acquisition</a:t>
              </a:r>
            </a:p>
          </p:txBody>
        </p:sp>
        <p:pic>
          <p:nvPicPr>
            <p:cNvPr id="12" name="Picture 11" descr="blog">
              <a:extLst>
                <a:ext uri="{FF2B5EF4-FFF2-40B4-BE49-F238E27FC236}">
                  <a16:creationId xmlns:a16="http://schemas.microsoft.com/office/drawing/2014/main" id="{70E28CA0-C0A4-2A8A-A7AA-9F04A6314CAD}"/>
                </a:ext>
              </a:extLst>
            </p:cNvPr>
            <p:cNvPicPr>
              <a:picLocks noChangeAspect="1"/>
            </p:cNvPicPr>
            <p:nvPr/>
          </p:nvPicPr>
          <p:blipFill>
            <a:blip r:embed="rId5"/>
            <a:stretch>
              <a:fillRect/>
            </a:stretch>
          </p:blipFill>
          <p:spPr>
            <a:xfrm>
              <a:off x="1922563" y="2346711"/>
              <a:ext cx="4763851" cy="249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7025A82C-8601-89AE-C885-C740E15751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5709" y="5325655"/>
              <a:ext cx="2161756" cy="1518702"/>
            </a:xfrm>
            <a:prstGeom prst="rect">
              <a:avLst/>
            </a:prstGeom>
          </p:spPr>
        </p:pic>
        <p:pic>
          <p:nvPicPr>
            <p:cNvPr id="20" name="Picture 19" descr="How To Draw Land Rover Car Step by Step - [18 Easy Phase]">
              <a:extLst>
                <a:ext uri="{FF2B5EF4-FFF2-40B4-BE49-F238E27FC236}">
                  <a16:creationId xmlns:a16="http://schemas.microsoft.com/office/drawing/2014/main" id="{86F1C1F8-9D8D-5D0C-ED59-18B581AD5F82}"/>
                </a:ext>
              </a:extLst>
            </p:cNvPr>
            <p:cNvPicPr>
              <a:picLocks noChangeAspect="1"/>
            </p:cNvPicPr>
            <p:nvPr/>
          </p:nvPicPr>
          <p:blipFill>
            <a:blip r:embed="rId7"/>
            <a:stretch>
              <a:fillRect/>
            </a:stretch>
          </p:blipFill>
          <p:spPr>
            <a:xfrm>
              <a:off x="1714652" y="5136149"/>
              <a:ext cx="2699917" cy="1518703"/>
            </a:xfrm>
            <a:prstGeom prst="rect">
              <a:avLst/>
            </a:prstGeom>
          </p:spPr>
        </p:pic>
        <p:sp>
          <p:nvSpPr>
            <p:cNvPr id="34" name="Rectangle: Rounded Corners 33">
              <a:extLst>
                <a:ext uri="{FF2B5EF4-FFF2-40B4-BE49-F238E27FC236}">
                  <a16:creationId xmlns:a16="http://schemas.microsoft.com/office/drawing/2014/main" id="{D4F5EF09-96E0-A4BE-6901-97787BD27C95}"/>
                </a:ext>
              </a:extLst>
            </p:cNvPr>
            <p:cNvSpPr/>
            <p:nvPr/>
          </p:nvSpPr>
          <p:spPr>
            <a:xfrm>
              <a:off x="6926205" y="1371327"/>
              <a:ext cx="3806321" cy="4653876"/>
            </a:xfrm>
            <a:prstGeom prst="roundRect">
              <a:avLst/>
            </a:prstGeom>
            <a:solidFill>
              <a:srgbClr val="BDD7EE"/>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Jaguar Land Rover acquisition, valued at approximately $2.3 billion, marked a watershed moment for both Tata Motors and the global automotive industry.</a:t>
              </a:r>
            </a:p>
            <a:p>
              <a:r>
                <a:rPr lang="en-US" dirty="0">
                  <a:solidFill>
                    <a:schemeClr val="accent6">
                      <a:lumMod val="50000"/>
                    </a:schemeClr>
                  </a:solidFill>
                </a:rPr>
                <a:t>This case study in corporate strategy and foresight exemplifies how a visionary leader, Ratan Tata, recognized an opportunity to elevate Tata Motors onto the global stage by acquiring two iconic British brands.</a:t>
              </a:r>
            </a:p>
          </p:txBody>
        </p:sp>
      </p:grpSp>
      <p:grpSp>
        <p:nvGrpSpPr>
          <p:cNvPr id="37" name="Group 36">
            <a:extLst>
              <a:ext uri="{FF2B5EF4-FFF2-40B4-BE49-F238E27FC236}">
                <a16:creationId xmlns:a16="http://schemas.microsoft.com/office/drawing/2014/main" id="{06AB95BC-2AA8-F9BB-46FF-6ED82BD21BC8}"/>
              </a:ext>
            </a:extLst>
          </p:cNvPr>
          <p:cNvGrpSpPr/>
          <p:nvPr/>
        </p:nvGrpSpPr>
        <p:grpSpPr>
          <a:xfrm>
            <a:off x="-9856021" y="-392794"/>
            <a:ext cx="12149959" cy="7237379"/>
            <a:chOff x="-726444" y="-379379"/>
            <a:chExt cx="12149959" cy="7237379"/>
          </a:xfrm>
        </p:grpSpPr>
        <p:grpSp>
          <p:nvGrpSpPr>
            <p:cNvPr id="21" name="Group 20">
              <a:extLst>
                <a:ext uri="{FF2B5EF4-FFF2-40B4-BE49-F238E27FC236}">
                  <a16:creationId xmlns:a16="http://schemas.microsoft.com/office/drawing/2014/main" id="{EA719D8A-4883-2D25-6E18-2DD2BE151AB1}"/>
                </a:ext>
              </a:extLst>
            </p:cNvPr>
            <p:cNvGrpSpPr/>
            <p:nvPr/>
          </p:nvGrpSpPr>
          <p:grpSpPr>
            <a:xfrm>
              <a:off x="-726444" y="-379379"/>
              <a:ext cx="12149959" cy="7237379"/>
              <a:chOff x="-7474086" y="-379379"/>
              <a:chExt cx="9550401" cy="7237379"/>
            </a:xfrm>
          </p:grpSpPr>
          <p:sp>
            <p:nvSpPr>
              <p:cNvPr id="3" name="Freeform: Shape 2">
                <a:extLst>
                  <a:ext uri="{FF2B5EF4-FFF2-40B4-BE49-F238E27FC236}">
                    <a16:creationId xmlns:a16="http://schemas.microsoft.com/office/drawing/2014/main" id="{C3A40E46-2B40-F2ED-4EBC-5E8D6F0E0B01}"/>
                  </a:ext>
                </a:extLst>
              </p:cNvPr>
              <p:cNvSpPr/>
              <p:nvPr/>
            </p:nvSpPr>
            <p:spPr>
              <a:xfrm flipV="1">
                <a:off x="-7474086"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extBox 16">
                <a:extLst>
                  <a:ext uri="{FF2B5EF4-FFF2-40B4-BE49-F238E27FC236}">
                    <a16:creationId xmlns:a16="http://schemas.microsoft.com/office/drawing/2014/main" id="{247FFE92-ED5A-6C28-0E42-B7F8DD205E5B}"/>
                  </a:ext>
                </a:extLst>
              </p:cNvPr>
              <p:cNvSpPr txBox="1"/>
              <p:nvPr/>
            </p:nvSpPr>
            <p:spPr>
              <a:xfrm>
                <a:off x="1445098"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02</a:t>
                </a:r>
              </a:p>
            </p:txBody>
          </p:sp>
        </p:grpSp>
        <p:sp>
          <p:nvSpPr>
            <p:cNvPr id="2" name="Text Box 1">
              <a:extLst>
                <a:ext uri="{FF2B5EF4-FFF2-40B4-BE49-F238E27FC236}">
                  <a16:creationId xmlns:a16="http://schemas.microsoft.com/office/drawing/2014/main" id="{2177343F-9844-9077-7DBF-8E440350FB09}"/>
                </a:ext>
              </a:extLst>
            </p:cNvPr>
            <p:cNvSpPr txBox="1"/>
            <p:nvPr/>
          </p:nvSpPr>
          <p:spPr>
            <a:xfrm>
              <a:off x="2803144" y="88709"/>
              <a:ext cx="546077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Tata Nano Project</a:t>
              </a:r>
            </a:p>
          </p:txBody>
        </p:sp>
        <p:pic>
          <p:nvPicPr>
            <p:cNvPr id="6" name="Picture 5">
              <a:extLst>
                <a:ext uri="{FF2B5EF4-FFF2-40B4-BE49-F238E27FC236}">
                  <a16:creationId xmlns:a16="http://schemas.microsoft.com/office/drawing/2014/main" id="{E0C2A92E-0E4B-B3F7-291E-D901E2B6C2EB}"/>
                </a:ext>
              </a:extLst>
            </p:cNvPr>
            <p:cNvPicPr>
              <a:picLocks noChangeAspect="1"/>
            </p:cNvPicPr>
            <p:nvPr/>
          </p:nvPicPr>
          <p:blipFill>
            <a:blip r:embed="rId8"/>
            <a:stretch>
              <a:fillRect/>
            </a:stretch>
          </p:blipFill>
          <p:spPr>
            <a:xfrm>
              <a:off x="1612358" y="1905000"/>
              <a:ext cx="3007694" cy="3489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Rectangle: Rounded Corners 32">
              <a:extLst>
                <a:ext uri="{FF2B5EF4-FFF2-40B4-BE49-F238E27FC236}">
                  <a16:creationId xmlns:a16="http://schemas.microsoft.com/office/drawing/2014/main" id="{1E4C46D0-ACE3-7676-C7D2-EC9568E6A841}"/>
                </a:ext>
              </a:extLst>
            </p:cNvPr>
            <p:cNvSpPr/>
            <p:nvPr/>
          </p:nvSpPr>
          <p:spPr>
            <a:xfrm>
              <a:off x="5986673" y="1266314"/>
              <a:ext cx="3806321" cy="4653876"/>
            </a:xfrm>
            <a:prstGeom prst="roundRect">
              <a:avLst/>
            </a:prstGeom>
            <a:solidFill>
              <a:srgbClr val="9DC3E6"/>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Nano was created as a response to the growing demand for affordable personal transport in India. Ratan Tata aimed to provide a car that could be easily accessed by the middle class, who often preferred two-wheelers like scooters. The Nano was designed to be a practical and cost-effective solution for families, offering a safe and enclosed space for four to five passengers. Despite its initial success, the Nano faced challenges such as safety concerns, marketing failures, and a perception of low quality.</a:t>
              </a:r>
            </a:p>
          </p:txBody>
        </p:sp>
      </p:grpSp>
      <p:grpSp>
        <p:nvGrpSpPr>
          <p:cNvPr id="42" name="Group 41">
            <a:extLst>
              <a:ext uri="{FF2B5EF4-FFF2-40B4-BE49-F238E27FC236}">
                <a16:creationId xmlns:a16="http://schemas.microsoft.com/office/drawing/2014/main" id="{C6A0ACC3-0A0B-9D39-AE66-471A48E18805}"/>
              </a:ext>
            </a:extLst>
          </p:cNvPr>
          <p:cNvGrpSpPr/>
          <p:nvPr/>
        </p:nvGrpSpPr>
        <p:grpSpPr>
          <a:xfrm>
            <a:off x="-9827709" y="-391234"/>
            <a:ext cx="11381418" cy="7237379"/>
            <a:chOff x="-648624" y="-385961"/>
            <a:chExt cx="11381418" cy="7237379"/>
          </a:xfrm>
        </p:grpSpPr>
        <p:grpSp>
          <p:nvGrpSpPr>
            <p:cNvPr id="22" name="Group 21">
              <a:extLst>
                <a:ext uri="{FF2B5EF4-FFF2-40B4-BE49-F238E27FC236}">
                  <a16:creationId xmlns:a16="http://schemas.microsoft.com/office/drawing/2014/main" id="{D2B71782-7C37-A23D-DB4E-69E9E7C728E0}"/>
                </a:ext>
              </a:extLst>
            </p:cNvPr>
            <p:cNvGrpSpPr/>
            <p:nvPr/>
          </p:nvGrpSpPr>
          <p:grpSpPr>
            <a:xfrm>
              <a:off x="-648624" y="-385961"/>
              <a:ext cx="11381418" cy="7237379"/>
              <a:chOff x="-8112869" y="-379379"/>
              <a:chExt cx="9572559" cy="7237379"/>
            </a:xfrm>
          </p:grpSpPr>
          <p:sp>
            <p:nvSpPr>
              <p:cNvPr id="8" name="Freeform: Shape 7">
                <a:extLst>
                  <a:ext uri="{FF2B5EF4-FFF2-40B4-BE49-F238E27FC236}">
                    <a16:creationId xmlns:a16="http://schemas.microsoft.com/office/drawing/2014/main" id="{EEF362EE-7AFC-A779-4B51-27085058EC60}"/>
                  </a:ext>
                </a:extLst>
              </p:cNvPr>
              <p:cNvSpPr/>
              <p:nvPr/>
            </p:nvSpPr>
            <p:spPr>
              <a:xfrm flipV="1">
                <a:off x="-8112869"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2933702-C366-A7CB-FAEA-DC69363E48E0}"/>
                  </a:ext>
                </a:extLst>
              </p:cNvPr>
              <p:cNvSpPr txBox="1"/>
              <p:nvPr/>
            </p:nvSpPr>
            <p:spPr>
              <a:xfrm>
                <a:off x="82847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03</a:t>
                </a:r>
              </a:p>
            </p:txBody>
          </p:sp>
        </p:grpSp>
        <p:sp>
          <p:nvSpPr>
            <p:cNvPr id="4" name="Text Box 1">
              <a:extLst>
                <a:ext uri="{FF2B5EF4-FFF2-40B4-BE49-F238E27FC236}">
                  <a16:creationId xmlns:a16="http://schemas.microsoft.com/office/drawing/2014/main" id="{C58C149C-AB21-184F-66B8-866388F2C8A9}"/>
                </a:ext>
              </a:extLst>
            </p:cNvPr>
            <p:cNvSpPr txBox="1"/>
            <p:nvPr/>
          </p:nvSpPr>
          <p:spPr>
            <a:xfrm>
              <a:off x="1994127" y="145312"/>
              <a:ext cx="643331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Tetley Tea Acquisition</a:t>
              </a:r>
            </a:p>
          </p:txBody>
        </p:sp>
        <p:sp>
          <p:nvSpPr>
            <p:cNvPr id="25" name="Rectangle: Rounded Corners 24">
              <a:extLst>
                <a:ext uri="{FF2B5EF4-FFF2-40B4-BE49-F238E27FC236}">
                  <a16:creationId xmlns:a16="http://schemas.microsoft.com/office/drawing/2014/main" id="{C25276C0-FC66-5A70-2A9F-8ED66D22788B}"/>
                </a:ext>
              </a:extLst>
            </p:cNvPr>
            <p:cNvSpPr/>
            <p:nvPr/>
          </p:nvSpPr>
          <p:spPr>
            <a:xfrm>
              <a:off x="5636585" y="1351331"/>
              <a:ext cx="3806321" cy="4653876"/>
            </a:xfrm>
            <a:prstGeom prst="roundRect">
              <a:avLst/>
            </a:prstGeom>
            <a:solidFill>
              <a:srgbClr val="5B9BD5"/>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Tata acquired Tetley in February 2000 for £271 million. This acquisition made Tetley a wholly owned subsidiary of Tata Consumer Products, enhancing Tata's global tea operations.</a:t>
              </a:r>
            </a:p>
            <a:p>
              <a:r>
                <a:rPr lang="en-US" dirty="0">
                  <a:solidFill>
                    <a:schemeClr val="accent6">
                      <a:lumMod val="50000"/>
                    </a:schemeClr>
                  </a:solidFill>
                </a:rPr>
                <a:t>This helps Tata to:</a:t>
              </a:r>
            </a:p>
            <a:p>
              <a:pPr marL="285750" indent="-285750">
                <a:buFont typeface="Courier New" panose="02070309020205020404" pitchFamily="49" charset="0"/>
                <a:buChar char="o"/>
              </a:pPr>
              <a:r>
                <a:rPr lang="en-US" dirty="0">
                  <a:solidFill>
                    <a:schemeClr val="accent6">
                      <a:lumMod val="50000"/>
                    </a:schemeClr>
                  </a:solidFill>
                </a:rPr>
                <a:t>Expansion into the global market</a:t>
              </a:r>
            </a:p>
            <a:p>
              <a:pPr marL="285750" indent="-285750">
                <a:buFont typeface="Courier New" panose="02070309020205020404" pitchFamily="49" charset="0"/>
                <a:buChar char="o"/>
              </a:pPr>
              <a:r>
                <a:rPr lang="en-US" dirty="0">
                  <a:solidFill>
                    <a:schemeClr val="accent6">
                      <a:lumMod val="50000"/>
                    </a:schemeClr>
                  </a:solidFill>
                </a:rPr>
                <a:t>Increased market share</a:t>
              </a:r>
            </a:p>
            <a:p>
              <a:pPr marL="285750" indent="-285750">
                <a:buFont typeface="Courier New" panose="02070309020205020404" pitchFamily="49" charset="0"/>
                <a:buChar char="o"/>
              </a:pPr>
              <a:r>
                <a:rPr lang="en-US" dirty="0">
                  <a:solidFill>
                    <a:schemeClr val="accent6">
                      <a:lumMod val="50000"/>
                    </a:schemeClr>
                  </a:solidFill>
                </a:rPr>
                <a:t>Enhanced product offerings</a:t>
              </a:r>
            </a:p>
            <a:p>
              <a:pPr marL="285750" indent="-285750">
                <a:buFont typeface="Courier New" panose="02070309020205020404" pitchFamily="49" charset="0"/>
                <a:buChar char="o"/>
              </a:pPr>
              <a:r>
                <a:rPr lang="en-US" dirty="0">
                  <a:solidFill>
                    <a:schemeClr val="accent6">
                      <a:lumMod val="50000"/>
                    </a:schemeClr>
                  </a:solidFill>
                </a:rPr>
                <a:t>Improved brand reputation</a:t>
              </a:r>
            </a:p>
            <a:p>
              <a:pPr marL="285750" indent="-285750">
                <a:buFont typeface="Courier New" panose="02070309020205020404" pitchFamily="49" charset="0"/>
                <a:buChar char="o"/>
              </a:pPr>
              <a:r>
                <a:rPr lang="en-US" dirty="0">
                  <a:solidFill>
                    <a:schemeClr val="accent6">
                      <a:lumMod val="50000"/>
                    </a:schemeClr>
                  </a:solidFill>
                </a:rPr>
                <a:t>Cost efficiency</a:t>
              </a:r>
            </a:p>
          </p:txBody>
        </p:sp>
        <p:grpSp>
          <p:nvGrpSpPr>
            <p:cNvPr id="41" name="Group 40">
              <a:extLst>
                <a:ext uri="{FF2B5EF4-FFF2-40B4-BE49-F238E27FC236}">
                  <a16:creationId xmlns:a16="http://schemas.microsoft.com/office/drawing/2014/main" id="{C2902A87-DA6F-D11A-2DA1-54CA8506F387}"/>
                </a:ext>
              </a:extLst>
            </p:cNvPr>
            <p:cNvGrpSpPr/>
            <p:nvPr/>
          </p:nvGrpSpPr>
          <p:grpSpPr>
            <a:xfrm>
              <a:off x="1132596" y="1440984"/>
              <a:ext cx="3733800" cy="4007315"/>
              <a:chOff x="1132596" y="1440984"/>
              <a:chExt cx="3733800" cy="4007315"/>
            </a:xfrm>
          </p:grpSpPr>
          <p:pic>
            <p:nvPicPr>
              <p:cNvPr id="24" name="Picture 23">
                <a:extLst>
                  <a:ext uri="{FF2B5EF4-FFF2-40B4-BE49-F238E27FC236}">
                    <a16:creationId xmlns:a16="http://schemas.microsoft.com/office/drawing/2014/main" id="{E513AC1F-67EA-6400-EBA0-6222A43D66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2596" y="1714499"/>
                <a:ext cx="3733800" cy="3733800"/>
              </a:xfrm>
              <a:prstGeom prst="rect">
                <a:avLst/>
              </a:prstGeom>
            </p:spPr>
          </p:pic>
          <p:grpSp>
            <p:nvGrpSpPr>
              <p:cNvPr id="40" name="Group 39">
                <a:extLst>
                  <a:ext uri="{FF2B5EF4-FFF2-40B4-BE49-F238E27FC236}">
                    <a16:creationId xmlns:a16="http://schemas.microsoft.com/office/drawing/2014/main" id="{F0D16FCD-B488-6FEA-A443-C02C2B86DFB1}"/>
                  </a:ext>
                </a:extLst>
              </p:cNvPr>
              <p:cNvGrpSpPr/>
              <p:nvPr/>
            </p:nvGrpSpPr>
            <p:grpSpPr>
              <a:xfrm>
                <a:off x="1678633" y="1440984"/>
                <a:ext cx="114400" cy="771438"/>
                <a:chOff x="1678633" y="1440984"/>
                <a:chExt cx="114400" cy="771438"/>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8" name="Ink 27">
                      <a:extLst>
                        <a:ext uri="{FF2B5EF4-FFF2-40B4-BE49-F238E27FC236}">
                          <a16:creationId xmlns:a16="http://schemas.microsoft.com/office/drawing/2014/main" id="{70D18518-327D-409F-18F1-365ADB5FFF7B}"/>
                        </a:ext>
                      </a:extLst>
                    </p14:cNvPr>
                    <p14:cNvContentPartPr/>
                    <p14:nvPr/>
                  </p14:nvContentPartPr>
                  <p14:xfrm rot="633501">
                    <a:off x="1678633" y="1440984"/>
                    <a:ext cx="35120" cy="771438"/>
                  </p14:xfrm>
                </p:contentPart>
              </mc:Choice>
              <mc:Fallback xmlns="">
                <p:pic>
                  <p:nvPicPr>
                    <p:cNvPr id="28" name="Ink 27">
                      <a:extLst>
                        <a:ext uri="{FF2B5EF4-FFF2-40B4-BE49-F238E27FC236}">
                          <a16:creationId xmlns:a16="http://schemas.microsoft.com/office/drawing/2014/main" id="{70D18518-327D-409F-18F1-365ADB5FFF7B}"/>
                        </a:ext>
                      </a:extLst>
                    </p:cNvPr>
                    <p:cNvPicPr/>
                    <p:nvPr/>
                  </p:nvPicPr>
                  <p:blipFill>
                    <a:blip r:embed="rId11"/>
                    <a:stretch>
                      <a:fillRect/>
                    </a:stretch>
                  </p:blipFill>
                  <p:spPr>
                    <a:xfrm rot="633501">
                      <a:off x="1668424" y="1386759"/>
                      <a:ext cx="55130" cy="8795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6A25216A-10A6-CDD9-F305-2F2A8C5E24A8}"/>
                        </a:ext>
                      </a:extLst>
                    </p14:cNvPr>
                    <p14:cNvContentPartPr/>
                    <p14:nvPr/>
                  </p14:nvContentPartPr>
                  <p14:xfrm>
                    <a:off x="1703753" y="1815723"/>
                    <a:ext cx="89280" cy="360"/>
                  </p14:xfrm>
                </p:contentPart>
              </mc:Choice>
              <mc:Fallback xmlns="">
                <p:pic>
                  <p:nvPicPr>
                    <p:cNvPr id="30" name="Ink 29">
                      <a:extLst>
                        <a:ext uri="{FF2B5EF4-FFF2-40B4-BE49-F238E27FC236}">
                          <a16:creationId xmlns:a16="http://schemas.microsoft.com/office/drawing/2014/main" id="{6A25216A-10A6-CDD9-F305-2F2A8C5E24A8}"/>
                        </a:ext>
                      </a:extLst>
                    </p:cNvPr>
                    <p:cNvPicPr/>
                    <p:nvPr/>
                  </p:nvPicPr>
                  <p:blipFill>
                    <a:blip r:embed="rId13"/>
                    <a:stretch>
                      <a:fillRect/>
                    </a:stretch>
                  </p:blipFill>
                  <p:spPr>
                    <a:xfrm>
                      <a:off x="1697633" y="1809603"/>
                      <a:ext cx="101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543C1ADF-BA28-920B-D15A-F729ACCADD08}"/>
                        </a:ext>
                      </a:extLst>
                    </p14:cNvPr>
                    <p14:cNvContentPartPr/>
                    <p14:nvPr/>
                  </p14:nvContentPartPr>
                  <p14:xfrm>
                    <a:off x="1690073" y="1820043"/>
                    <a:ext cx="18000" cy="60480"/>
                  </p14:xfrm>
                </p:contentPart>
              </mc:Choice>
              <mc:Fallback xmlns="">
                <p:pic>
                  <p:nvPicPr>
                    <p:cNvPr id="31" name="Ink 30">
                      <a:extLst>
                        <a:ext uri="{FF2B5EF4-FFF2-40B4-BE49-F238E27FC236}">
                          <a16:creationId xmlns:a16="http://schemas.microsoft.com/office/drawing/2014/main" id="{543C1ADF-BA28-920B-D15A-F729ACCADD08}"/>
                        </a:ext>
                      </a:extLst>
                    </p:cNvPr>
                    <p:cNvPicPr/>
                    <p:nvPr/>
                  </p:nvPicPr>
                  <p:blipFill>
                    <a:blip r:embed="rId15"/>
                    <a:stretch>
                      <a:fillRect/>
                    </a:stretch>
                  </p:blipFill>
                  <p:spPr>
                    <a:xfrm>
                      <a:off x="1683828" y="1813923"/>
                      <a:ext cx="30490" cy="72720"/>
                    </a:xfrm>
                    <a:prstGeom prst="rect">
                      <a:avLst/>
                    </a:prstGeom>
                  </p:spPr>
                </p:pic>
              </mc:Fallback>
            </mc:AlternateContent>
          </p:grpSp>
        </p:grpSp>
      </p:grp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6" name="Ink 25">
                <a:extLst>
                  <a:ext uri="{FF2B5EF4-FFF2-40B4-BE49-F238E27FC236}">
                    <a16:creationId xmlns:a16="http://schemas.microsoft.com/office/drawing/2014/main" id="{47C3F2DF-D920-7962-1A1C-A99686DABA4E}"/>
                  </a:ext>
                </a:extLst>
              </p14:cNvPr>
              <p14:cNvContentPartPr/>
              <p14:nvPr/>
            </p14:nvContentPartPr>
            <p14:xfrm>
              <a:off x="1678193" y="1828683"/>
              <a:ext cx="19800" cy="35640"/>
            </p14:xfrm>
          </p:contentPart>
        </mc:Choice>
        <mc:Fallback xmlns="">
          <p:pic>
            <p:nvPicPr>
              <p:cNvPr id="26" name="Ink 25">
                <a:extLst>
                  <a:ext uri="{FF2B5EF4-FFF2-40B4-BE49-F238E27FC236}">
                    <a16:creationId xmlns:a16="http://schemas.microsoft.com/office/drawing/2014/main" id="{47C3F2DF-D920-7962-1A1C-A99686DABA4E}"/>
                  </a:ext>
                </a:extLst>
              </p:cNvPr>
              <p:cNvPicPr/>
              <p:nvPr/>
            </p:nvPicPr>
            <p:blipFill>
              <a:blip r:embed="rId17"/>
              <a:stretch>
                <a:fillRect/>
              </a:stretch>
            </p:blipFill>
            <p:spPr>
              <a:xfrm>
                <a:off x="1669193" y="1774683"/>
                <a:ext cx="37440" cy="143280"/>
              </a:xfrm>
              <a:prstGeom prst="rect">
                <a:avLst/>
              </a:prstGeom>
            </p:spPr>
          </p:pic>
        </mc:Fallback>
      </mc:AlternateContent>
      <p:grpSp>
        <p:nvGrpSpPr>
          <p:cNvPr id="43" name="Group 42">
            <a:extLst>
              <a:ext uri="{FF2B5EF4-FFF2-40B4-BE49-F238E27FC236}">
                <a16:creationId xmlns:a16="http://schemas.microsoft.com/office/drawing/2014/main" id="{1BE248A1-A3CD-214F-1DDD-DA71C4B36C19}"/>
              </a:ext>
            </a:extLst>
          </p:cNvPr>
          <p:cNvGrpSpPr/>
          <p:nvPr/>
        </p:nvGrpSpPr>
        <p:grpSpPr>
          <a:xfrm>
            <a:off x="-9839120" y="-365966"/>
            <a:ext cx="10632276" cy="7237379"/>
            <a:chOff x="-650244" y="-352802"/>
            <a:chExt cx="10632276" cy="7237379"/>
          </a:xfrm>
        </p:grpSpPr>
        <p:grpSp>
          <p:nvGrpSpPr>
            <p:cNvPr id="23" name="Group 22">
              <a:extLst>
                <a:ext uri="{FF2B5EF4-FFF2-40B4-BE49-F238E27FC236}">
                  <a16:creationId xmlns:a16="http://schemas.microsoft.com/office/drawing/2014/main" id="{23AAC44E-9409-4CFA-F723-F1110A6AFEA5}"/>
                </a:ext>
              </a:extLst>
            </p:cNvPr>
            <p:cNvGrpSpPr/>
            <p:nvPr/>
          </p:nvGrpSpPr>
          <p:grpSpPr>
            <a:xfrm>
              <a:off x="-650244" y="-352802"/>
              <a:ext cx="10632276" cy="7237379"/>
              <a:chOff x="-8751652" y="-359383"/>
              <a:chExt cx="9513652" cy="7237379"/>
            </a:xfrm>
          </p:grpSpPr>
          <p:sp>
            <p:nvSpPr>
              <p:cNvPr id="9" name="Freeform: Shape 8">
                <a:extLst>
                  <a:ext uri="{FF2B5EF4-FFF2-40B4-BE49-F238E27FC236}">
                    <a16:creationId xmlns:a16="http://schemas.microsoft.com/office/drawing/2014/main" id="{CAF8C66B-68D8-975A-E392-109021AC4FB9}"/>
                  </a:ext>
                </a:extLst>
              </p:cNvPr>
              <p:cNvSpPr/>
              <p:nvPr/>
            </p:nvSpPr>
            <p:spPr>
              <a:xfrm flipV="1">
                <a:off x="-8751652" y="-359383"/>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3D2B6B80-4B1A-38FC-DFB7-36B3F9CF64CB}"/>
                  </a:ext>
                </a:extLst>
              </p:cNvPr>
              <p:cNvSpPr txBox="1"/>
              <p:nvPr/>
            </p:nvSpPr>
            <p:spPr>
              <a:xfrm>
                <a:off x="7998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04</a:t>
                </a:r>
              </a:p>
            </p:txBody>
          </p:sp>
        </p:grpSp>
        <p:sp>
          <p:nvSpPr>
            <p:cNvPr id="5" name="Text Box 1">
              <a:extLst>
                <a:ext uri="{FF2B5EF4-FFF2-40B4-BE49-F238E27FC236}">
                  <a16:creationId xmlns:a16="http://schemas.microsoft.com/office/drawing/2014/main" id="{35C60FCC-602F-F24D-86C9-3E37625F417B}"/>
                </a:ext>
              </a:extLst>
            </p:cNvPr>
            <p:cNvSpPr txBox="1"/>
            <p:nvPr/>
          </p:nvSpPr>
          <p:spPr>
            <a:xfrm>
              <a:off x="2330020" y="57144"/>
              <a:ext cx="451712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26/11 Response</a:t>
              </a:r>
            </a:p>
          </p:txBody>
        </p:sp>
        <p:sp>
          <p:nvSpPr>
            <p:cNvPr id="27" name="Rectangle: Rounded Corners 26">
              <a:extLst>
                <a:ext uri="{FF2B5EF4-FFF2-40B4-BE49-F238E27FC236}">
                  <a16:creationId xmlns:a16="http://schemas.microsoft.com/office/drawing/2014/main" id="{7E406F19-0BDE-104B-B4CC-1CE54F23BBE3}"/>
                </a:ext>
              </a:extLst>
            </p:cNvPr>
            <p:cNvSpPr/>
            <p:nvPr/>
          </p:nvSpPr>
          <p:spPr>
            <a:xfrm>
              <a:off x="4916531" y="1351331"/>
              <a:ext cx="3806321" cy="4653876"/>
            </a:xfrm>
            <a:prstGeom prst="roundRect">
              <a:avLst/>
            </a:prstGeom>
            <a:solidFill>
              <a:srgbClr val="203864"/>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6">
                      <a:lumMod val="60000"/>
                      <a:lumOff val="40000"/>
                    </a:schemeClr>
                  </a:solidFill>
                </a:rPr>
                <a:t>During the tragic 26/11 Mumbai attacks, Ratan Tata demonstrated quiet yet powerful leadership. He personally stood outside the Taj Mahal Palace Hotel for days, overseeing relief efforts and visiting victims and employees without seeking publicity. He went to hospitals and even the homes of those affected, offering support and ensuring long‑term aid through Tata Group initiatives. His response reflected humility and compassion, showing that true leadership is not about grand gestures but about standing with people in their darkest times.</a:t>
              </a:r>
            </a:p>
          </p:txBody>
        </p:sp>
        <p:pic>
          <p:nvPicPr>
            <p:cNvPr id="39" name="Picture 38">
              <a:extLst>
                <a:ext uri="{FF2B5EF4-FFF2-40B4-BE49-F238E27FC236}">
                  <a16:creationId xmlns:a16="http://schemas.microsoft.com/office/drawing/2014/main" id="{982EBE26-3B9E-7449-C478-04BD7A3FC85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6388" y="2557576"/>
              <a:ext cx="3816702" cy="2178700"/>
            </a:xfrm>
            <a:prstGeom prst="rect">
              <a:avLst/>
            </a:prstGeom>
          </p:spPr>
        </p:pic>
      </p:grpSp>
    </p:spTree>
    <p:extLst>
      <p:ext uri="{BB962C8B-B14F-4D97-AF65-F5344CB8AC3E}">
        <p14:creationId xmlns:p14="http://schemas.microsoft.com/office/powerpoint/2010/main" val="882580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89D5AE32-A6C8-C806-0D0F-E465233B6280}"/>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E08E6159-65C7-D18C-2680-8BBFB7E80512}"/>
              </a:ext>
            </a:extLst>
          </p:cNvPr>
          <p:cNvGrpSpPr/>
          <p:nvPr/>
        </p:nvGrpSpPr>
        <p:grpSpPr>
          <a:xfrm>
            <a:off x="4572000" y="1905000"/>
            <a:ext cx="3048000" cy="3048000"/>
            <a:chOff x="4572000" y="1905000"/>
            <a:chExt cx="3048000" cy="3048000"/>
          </a:xfrm>
        </p:grpSpPr>
        <p:sp>
          <p:nvSpPr>
            <p:cNvPr id="32" name="Oval 31">
              <a:extLst>
                <a:ext uri="{FF2B5EF4-FFF2-40B4-BE49-F238E27FC236}">
                  <a16:creationId xmlns:a16="http://schemas.microsoft.com/office/drawing/2014/main" id="{400060F1-75D4-AE14-6718-9D190715BFB1}"/>
                </a:ext>
              </a:extLst>
            </p:cNvPr>
            <p:cNvSpPr/>
            <p:nvPr/>
          </p:nvSpPr>
          <p:spPr>
            <a:xfrm>
              <a:off x="4572000" y="1905000"/>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5432531D-C316-869D-F2A1-5C53C1AC8629}"/>
                </a:ext>
              </a:extLst>
            </p:cNvPr>
            <p:cNvPicPr>
              <a:picLocks noChangeAspect="1"/>
            </p:cNvPicPr>
            <p:nvPr/>
          </p:nvPicPr>
          <p:blipFill>
            <a:blip r:embed="rId4">
              <a:extLst>
                <a:ext uri="{28A0092B-C50C-407E-A947-70E740481C1C}">
                  <a14:useLocalDpi xmlns:a14="http://schemas.microsoft.com/office/drawing/2010/main" val="0"/>
                </a:ext>
              </a:extLst>
            </a:blip>
            <a:srcRect l="19916" t="19676" r="18333" b="28160"/>
            <a:stretch>
              <a:fillRect/>
            </a:stretch>
          </p:blipFill>
          <p:spPr>
            <a:xfrm>
              <a:off x="5210783" y="2621605"/>
              <a:ext cx="1770434" cy="1614791"/>
            </a:xfrm>
            <a:prstGeom prst="rect">
              <a:avLst/>
            </a:prstGeom>
          </p:spPr>
        </p:pic>
      </p:grpSp>
      <p:grpSp>
        <p:nvGrpSpPr>
          <p:cNvPr id="41" name="Group 40">
            <a:extLst>
              <a:ext uri="{FF2B5EF4-FFF2-40B4-BE49-F238E27FC236}">
                <a16:creationId xmlns:a16="http://schemas.microsoft.com/office/drawing/2014/main" id="{3954194E-AEA0-3F1F-ED76-790616D78B04}"/>
              </a:ext>
            </a:extLst>
          </p:cNvPr>
          <p:cNvGrpSpPr/>
          <p:nvPr/>
        </p:nvGrpSpPr>
        <p:grpSpPr>
          <a:xfrm>
            <a:off x="-13065869" y="-379379"/>
            <a:ext cx="12848617" cy="7237379"/>
            <a:chOff x="-610952" y="-379380"/>
            <a:chExt cx="12848617" cy="7237379"/>
          </a:xfrm>
        </p:grpSpPr>
        <p:grpSp>
          <p:nvGrpSpPr>
            <p:cNvPr id="42" name="Group 41">
              <a:extLst>
                <a:ext uri="{FF2B5EF4-FFF2-40B4-BE49-F238E27FC236}">
                  <a16:creationId xmlns:a16="http://schemas.microsoft.com/office/drawing/2014/main" id="{C55BB659-56E6-20E9-E811-9B3068548CA8}"/>
                </a:ext>
              </a:extLst>
            </p:cNvPr>
            <p:cNvGrpSpPr/>
            <p:nvPr/>
          </p:nvGrpSpPr>
          <p:grpSpPr>
            <a:xfrm>
              <a:off x="-610952" y="-379380"/>
              <a:ext cx="12848617" cy="7237379"/>
              <a:chOff x="-6835303" y="-379379"/>
              <a:chExt cx="9542835" cy="7237379"/>
            </a:xfrm>
          </p:grpSpPr>
          <p:sp>
            <p:nvSpPr>
              <p:cNvPr id="48" name="Freeform: Shape 47">
                <a:extLst>
                  <a:ext uri="{FF2B5EF4-FFF2-40B4-BE49-F238E27FC236}">
                    <a16:creationId xmlns:a16="http://schemas.microsoft.com/office/drawing/2014/main" id="{76E0520D-143F-9C60-A0A7-28A560FB36DF}"/>
                  </a:ext>
                </a:extLst>
              </p:cNvPr>
              <p:cNvSpPr/>
              <p:nvPr/>
            </p:nvSpPr>
            <p:spPr>
              <a:xfrm flipV="1">
                <a:off x="-6835303"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7D7916F2-4EDE-B7AF-1128-7A4AECF5EDE6}"/>
                  </a:ext>
                </a:extLst>
              </p:cNvPr>
              <p:cNvSpPr txBox="1"/>
              <p:nvPr/>
            </p:nvSpPr>
            <p:spPr>
              <a:xfrm>
                <a:off x="2076315"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01</a:t>
                </a:r>
              </a:p>
            </p:txBody>
          </p:sp>
        </p:grpSp>
        <p:sp>
          <p:nvSpPr>
            <p:cNvPr id="43" name="Text Box 1">
              <a:extLst>
                <a:ext uri="{FF2B5EF4-FFF2-40B4-BE49-F238E27FC236}">
                  <a16:creationId xmlns:a16="http://schemas.microsoft.com/office/drawing/2014/main" id="{0E02CB38-CA76-CBFA-405D-F1F353FC4F46}"/>
                </a:ext>
              </a:extLst>
            </p:cNvPr>
            <p:cNvSpPr txBox="1"/>
            <p:nvPr/>
          </p:nvSpPr>
          <p:spPr>
            <a:xfrm>
              <a:off x="1548048" y="85853"/>
              <a:ext cx="894079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Jaguar Land Rover Acquisition</a:t>
              </a:r>
            </a:p>
          </p:txBody>
        </p:sp>
        <p:pic>
          <p:nvPicPr>
            <p:cNvPr id="44" name="Picture 43" descr="blog">
              <a:extLst>
                <a:ext uri="{FF2B5EF4-FFF2-40B4-BE49-F238E27FC236}">
                  <a16:creationId xmlns:a16="http://schemas.microsoft.com/office/drawing/2014/main" id="{B3CFE823-8257-6969-3F3F-6B14F7C9B6EF}"/>
                </a:ext>
              </a:extLst>
            </p:cNvPr>
            <p:cNvPicPr>
              <a:picLocks noChangeAspect="1"/>
            </p:cNvPicPr>
            <p:nvPr/>
          </p:nvPicPr>
          <p:blipFill>
            <a:blip r:embed="rId5"/>
            <a:stretch>
              <a:fillRect/>
            </a:stretch>
          </p:blipFill>
          <p:spPr>
            <a:xfrm>
              <a:off x="1922563" y="2346711"/>
              <a:ext cx="4763851" cy="249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44">
              <a:extLst>
                <a:ext uri="{FF2B5EF4-FFF2-40B4-BE49-F238E27FC236}">
                  <a16:creationId xmlns:a16="http://schemas.microsoft.com/office/drawing/2014/main" id="{BF3FBCC4-43F0-F1E2-F3FB-25988AE3AB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5709" y="5325655"/>
              <a:ext cx="2161756" cy="1518702"/>
            </a:xfrm>
            <a:prstGeom prst="rect">
              <a:avLst/>
            </a:prstGeom>
          </p:spPr>
        </p:pic>
        <p:pic>
          <p:nvPicPr>
            <p:cNvPr id="46" name="Picture 45" descr="How To Draw Land Rover Car Step by Step - [18 Easy Phase]">
              <a:extLst>
                <a:ext uri="{FF2B5EF4-FFF2-40B4-BE49-F238E27FC236}">
                  <a16:creationId xmlns:a16="http://schemas.microsoft.com/office/drawing/2014/main" id="{766438E0-256E-5BBB-33D6-7F3BB6D25D70}"/>
                </a:ext>
              </a:extLst>
            </p:cNvPr>
            <p:cNvPicPr>
              <a:picLocks noChangeAspect="1"/>
            </p:cNvPicPr>
            <p:nvPr/>
          </p:nvPicPr>
          <p:blipFill>
            <a:blip r:embed="rId7"/>
            <a:stretch>
              <a:fillRect/>
            </a:stretch>
          </p:blipFill>
          <p:spPr>
            <a:xfrm>
              <a:off x="1714652" y="5136149"/>
              <a:ext cx="2699917" cy="1518703"/>
            </a:xfrm>
            <a:prstGeom prst="rect">
              <a:avLst/>
            </a:prstGeom>
          </p:spPr>
        </p:pic>
        <p:sp>
          <p:nvSpPr>
            <p:cNvPr id="47" name="Rectangle: Rounded Corners 46">
              <a:extLst>
                <a:ext uri="{FF2B5EF4-FFF2-40B4-BE49-F238E27FC236}">
                  <a16:creationId xmlns:a16="http://schemas.microsoft.com/office/drawing/2014/main" id="{81294EE5-EE53-E0F1-90C7-87DC688D843E}"/>
                </a:ext>
              </a:extLst>
            </p:cNvPr>
            <p:cNvSpPr/>
            <p:nvPr/>
          </p:nvSpPr>
          <p:spPr>
            <a:xfrm>
              <a:off x="6926205" y="1371327"/>
              <a:ext cx="3806321" cy="4653876"/>
            </a:xfrm>
            <a:prstGeom prst="roundRect">
              <a:avLst/>
            </a:prstGeom>
            <a:solidFill>
              <a:srgbClr val="BDD7EE"/>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Jaguar Land Rover acquisition, valued at approximately $2.3 billion, marked a watershed moment for both Tata Motors and the global automotive industry.</a:t>
              </a:r>
            </a:p>
            <a:p>
              <a:r>
                <a:rPr lang="en-US" dirty="0">
                  <a:solidFill>
                    <a:schemeClr val="accent6">
                      <a:lumMod val="50000"/>
                    </a:schemeClr>
                  </a:solidFill>
                </a:rPr>
                <a:t>This case study in corporate strategy and foresight exemplifies how a visionary leader, Ratan Tata, recognized an opportunity to elevate Tata Motors onto the global stage by acquiring two iconic British brands.</a:t>
              </a:r>
            </a:p>
          </p:txBody>
        </p:sp>
      </p:grpSp>
      <p:grpSp>
        <p:nvGrpSpPr>
          <p:cNvPr id="50" name="Group 49">
            <a:extLst>
              <a:ext uri="{FF2B5EF4-FFF2-40B4-BE49-F238E27FC236}">
                <a16:creationId xmlns:a16="http://schemas.microsoft.com/office/drawing/2014/main" id="{F40E9421-585F-8A25-82B3-3839C2FE7F48}"/>
              </a:ext>
            </a:extLst>
          </p:cNvPr>
          <p:cNvGrpSpPr/>
          <p:nvPr/>
        </p:nvGrpSpPr>
        <p:grpSpPr>
          <a:xfrm>
            <a:off x="-13163425" y="-432580"/>
            <a:ext cx="12149959" cy="7237379"/>
            <a:chOff x="-726444" y="-379379"/>
            <a:chExt cx="12149959" cy="7237379"/>
          </a:xfrm>
        </p:grpSpPr>
        <p:grpSp>
          <p:nvGrpSpPr>
            <p:cNvPr id="51" name="Group 50">
              <a:extLst>
                <a:ext uri="{FF2B5EF4-FFF2-40B4-BE49-F238E27FC236}">
                  <a16:creationId xmlns:a16="http://schemas.microsoft.com/office/drawing/2014/main" id="{9C58E24F-04A5-1AD3-4CEE-153DCDCAA02A}"/>
                </a:ext>
              </a:extLst>
            </p:cNvPr>
            <p:cNvGrpSpPr/>
            <p:nvPr/>
          </p:nvGrpSpPr>
          <p:grpSpPr>
            <a:xfrm>
              <a:off x="-726444" y="-379379"/>
              <a:ext cx="12149959" cy="7237379"/>
              <a:chOff x="-7474086" y="-379379"/>
              <a:chExt cx="9550401" cy="7237379"/>
            </a:xfrm>
          </p:grpSpPr>
          <p:sp>
            <p:nvSpPr>
              <p:cNvPr id="55" name="Freeform: Shape 54">
                <a:extLst>
                  <a:ext uri="{FF2B5EF4-FFF2-40B4-BE49-F238E27FC236}">
                    <a16:creationId xmlns:a16="http://schemas.microsoft.com/office/drawing/2014/main" id="{0C4C0A46-7E8C-58BC-DB99-8ACE8B2F32CD}"/>
                  </a:ext>
                </a:extLst>
              </p:cNvPr>
              <p:cNvSpPr/>
              <p:nvPr/>
            </p:nvSpPr>
            <p:spPr>
              <a:xfrm flipV="1">
                <a:off x="-7474086"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TextBox 55">
                <a:extLst>
                  <a:ext uri="{FF2B5EF4-FFF2-40B4-BE49-F238E27FC236}">
                    <a16:creationId xmlns:a16="http://schemas.microsoft.com/office/drawing/2014/main" id="{B531A8DE-5734-881B-FDB4-72C6A2DEA592}"/>
                  </a:ext>
                </a:extLst>
              </p:cNvPr>
              <p:cNvSpPr txBox="1"/>
              <p:nvPr/>
            </p:nvSpPr>
            <p:spPr>
              <a:xfrm>
                <a:off x="1445098"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02</a:t>
                </a:r>
              </a:p>
            </p:txBody>
          </p:sp>
        </p:grpSp>
        <p:sp>
          <p:nvSpPr>
            <p:cNvPr id="52" name="Text Box 1">
              <a:extLst>
                <a:ext uri="{FF2B5EF4-FFF2-40B4-BE49-F238E27FC236}">
                  <a16:creationId xmlns:a16="http://schemas.microsoft.com/office/drawing/2014/main" id="{2E18ADD1-AB11-16B8-11C3-3ADC3C201010}"/>
                </a:ext>
              </a:extLst>
            </p:cNvPr>
            <p:cNvSpPr txBox="1"/>
            <p:nvPr/>
          </p:nvSpPr>
          <p:spPr>
            <a:xfrm>
              <a:off x="2803144" y="88709"/>
              <a:ext cx="546077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Tata Nano Project</a:t>
              </a:r>
            </a:p>
          </p:txBody>
        </p:sp>
        <p:pic>
          <p:nvPicPr>
            <p:cNvPr id="53" name="Picture 52">
              <a:extLst>
                <a:ext uri="{FF2B5EF4-FFF2-40B4-BE49-F238E27FC236}">
                  <a16:creationId xmlns:a16="http://schemas.microsoft.com/office/drawing/2014/main" id="{B43AF527-C49E-C47E-5DCB-3EF00FED6014}"/>
                </a:ext>
              </a:extLst>
            </p:cNvPr>
            <p:cNvPicPr>
              <a:picLocks noChangeAspect="1"/>
            </p:cNvPicPr>
            <p:nvPr/>
          </p:nvPicPr>
          <p:blipFill>
            <a:blip r:embed="rId8"/>
            <a:stretch>
              <a:fillRect/>
            </a:stretch>
          </p:blipFill>
          <p:spPr>
            <a:xfrm>
              <a:off x="1612358" y="1905000"/>
              <a:ext cx="3007694" cy="3489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4" name="Rectangle: Rounded Corners 53">
              <a:extLst>
                <a:ext uri="{FF2B5EF4-FFF2-40B4-BE49-F238E27FC236}">
                  <a16:creationId xmlns:a16="http://schemas.microsoft.com/office/drawing/2014/main" id="{0163C220-B8D5-2FEC-768B-809EBF1E4211}"/>
                </a:ext>
              </a:extLst>
            </p:cNvPr>
            <p:cNvSpPr/>
            <p:nvPr/>
          </p:nvSpPr>
          <p:spPr>
            <a:xfrm>
              <a:off x="5986673" y="1266314"/>
              <a:ext cx="3806321" cy="4653876"/>
            </a:xfrm>
            <a:prstGeom prst="roundRect">
              <a:avLst/>
            </a:prstGeom>
            <a:solidFill>
              <a:srgbClr val="9DC3E6"/>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Nano was created as a response to the growing demand for affordable personal transport in India. Ratan Tata aimed to provide a car that could be easily accessed by the middle class, who often preferred two-wheelers like scooters. The Nano was designed to be a practical and cost-effective solution for families, offering a safe and enclosed space for four to five passengers. Despite its initial success, the Nano faced challenges such as safety concerns, marketing failures, and a perception of low quality.</a:t>
              </a:r>
            </a:p>
          </p:txBody>
        </p:sp>
      </p:grpSp>
      <p:grpSp>
        <p:nvGrpSpPr>
          <p:cNvPr id="57" name="Group 56">
            <a:extLst>
              <a:ext uri="{FF2B5EF4-FFF2-40B4-BE49-F238E27FC236}">
                <a16:creationId xmlns:a16="http://schemas.microsoft.com/office/drawing/2014/main" id="{D12EE222-9746-BA6E-887E-FD67FAE219B5}"/>
              </a:ext>
            </a:extLst>
          </p:cNvPr>
          <p:cNvGrpSpPr/>
          <p:nvPr/>
        </p:nvGrpSpPr>
        <p:grpSpPr>
          <a:xfrm>
            <a:off x="-13135113" y="-431020"/>
            <a:ext cx="11381418" cy="7237379"/>
            <a:chOff x="-648624" y="-385961"/>
            <a:chExt cx="11381418" cy="7237379"/>
          </a:xfrm>
        </p:grpSpPr>
        <p:grpSp>
          <p:nvGrpSpPr>
            <p:cNvPr id="58" name="Group 57">
              <a:extLst>
                <a:ext uri="{FF2B5EF4-FFF2-40B4-BE49-F238E27FC236}">
                  <a16:creationId xmlns:a16="http://schemas.microsoft.com/office/drawing/2014/main" id="{507CFE22-A7A7-97CF-CFF1-5F9906FE0B47}"/>
                </a:ext>
              </a:extLst>
            </p:cNvPr>
            <p:cNvGrpSpPr/>
            <p:nvPr/>
          </p:nvGrpSpPr>
          <p:grpSpPr>
            <a:xfrm>
              <a:off x="-648624" y="-385961"/>
              <a:ext cx="11381418" cy="7237379"/>
              <a:chOff x="-8112869" y="-379379"/>
              <a:chExt cx="9572559" cy="7237379"/>
            </a:xfrm>
          </p:grpSpPr>
          <p:sp>
            <p:nvSpPr>
              <p:cNvPr id="67" name="Freeform: Shape 66">
                <a:extLst>
                  <a:ext uri="{FF2B5EF4-FFF2-40B4-BE49-F238E27FC236}">
                    <a16:creationId xmlns:a16="http://schemas.microsoft.com/office/drawing/2014/main" id="{DE0D6248-6660-EA26-D1F8-D86C9F3E53E9}"/>
                  </a:ext>
                </a:extLst>
              </p:cNvPr>
              <p:cNvSpPr/>
              <p:nvPr/>
            </p:nvSpPr>
            <p:spPr>
              <a:xfrm flipV="1">
                <a:off x="-8112869"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TextBox 67">
                <a:extLst>
                  <a:ext uri="{FF2B5EF4-FFF2-40B4-BE49-F238E27FC236}">
                    <a16:creationId xmlns:a16="http://schemas.microsoft.com/office/drawing/2014/main" id="{FE640DCE-F07C-C0C8-559B-62BFDA550683}"/>
                  </a:ext>
                </a:extLst>
              </p:cNvPr>
              <p:cNvSpPr txBox="1"/>
              <p:nvPr/>
            </p:nvSpPr>
            <p:spPr>
              <a:xfrm>
                <a:off x="82847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03</a:t>
                </a:r>
              </a:p>
            </p:txBody>
          </p:sp>
        </p:grpSp>
        <p:sp>
          <p:nvSpPr>
            <p:cNvPr id="59" name="Text Box 1">
              <a:extLst>
                <a:ext uri="{FF2B5EF4-FFF2-40B4-BE49-F238E27FC236}">
                  <a16:creationId xmlns:a16="http://schemas.microsoft.com/office/drawing/2014/main" id="{D67B82CC-5B8B-2E92-81CD-17320DDF987D}"/>
                </a:ext>
              </a:extLst>
            </p:cNvPr>
            <p:cNvSpPr txBox="1"/>
            <p:nvPr/>
          </p:nvSpPr>
          <p:spPr>
            <a:xfrm>
              <a:off x="1994127" y="145312"/>
              <a:ext cx="643331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Tetley Tea Acquisition</a:t>
              </a:r>
            </a:p>
          </p:txBody>
        </p:sp>
        <p:sp>
          <p:nvSpPr>
            <p:cNvPr id="60" name="Rectangle: Rounded Corners 59">
              <a:extLst>
                <a:ext uri="{FF2B5EF4-FFF2-40B4-BE49-F238E27FC236}">
                  <a16:creationId xmlns:a16="http://schemas.microsoft.com/office/drawing/2014/main" id="{495DE76B-4048-CE5C-4955-747CD7DE49A5}"/>
                </a:ext>
              </a:extLst>
            </p:cNvPr>
            <p:cNvSpPr/>
            <p:nvPr/>
          </p:nvSpPr>
          <p:spPr>
            <a:xfrm>
              <a:off x="5636585" y="1351331"/>
              <a:ext cx="3806321" cy="4653876"/>
            </a:xfrm>
            <a:prstGeom prst="roundRect">
              <a:avLst/>
            </a:prstGeom>
            <a:solidFill>
              <a:srgbClr val="5B9BD5"/>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Tata acquired Tetley in February 2000 for £271 million. This acquisition made Tetley a wholly owned subsidiary of Tata Consumer Products, enhancing Tata's global tea operations.</a:t>
              </a:r>
            </a:p>
            <a:p>
              <a:r>
                <a:rPr lang="en-US" dirty="0">
                  <a:solidFill>
                    <a:schemeClr val="accent6">
                      <a:lumMod val="50000"/>
                    </a:schemeClr>
                  </a:solidFill>
                </a:rPr>
                <a:t>This helps Tata to:</a:t>
              </a:r>
            </a:p>
            <a:p>
              <a:pPr marL="285750" indent="-285750">
                <a:buFont typeface="Courier New" panose="02070309020205020404" pitchFamily="49" charset="0"/>
                <a:buChar char="o"/>
              </a:pPr>
              <a:r>
                <a:rPr lang="en-US" dirty="0">
                  <a:solidFill>
                    <a:schemeClr val="accent6">
                      <a:lumMod val="50000"/>
                    </a:schemeClr>
                  </a:solidFill>
                </a:rPr>
                <a:t>Expansion into the global market</a:t>
              </a:r>
            </a:p>
            <a:p>
              <a:pPr marL="285750" indent="-285750">
                <a:buFont typeface="Courier New" panose="02070309020205020404" pitchFamily="49" charset="0"/>
                <a:buChar char="o"/>
              </a:pPr>
              <a:r>
                <a:rPr lang="en-US" dirty="0">
                  <a:solidFill>
                    <a:schemeClr val="accent6">
                      <a:lumMod val="50000"/>
                    </a:schemeClr>
                  </a:solidFill>
                </a:rPr>
                <a:t>Increased market share</a:t>
              </a:r>
            </a:p>
            <a:p>
              <a:pPr marL="285750" indent="-285750">
                <a:buFont typeface="Courier New" panose="02070309020205020404" pitchFamily="49" charset="0"/>
                <a:buChar char="o"/>
              </a:pPr>
              <a:r>
                <a:rPr lang="en-US" dirty="0">
                  <a:solidFill>
                    <a:schemeClr val="accent6">
                      <a:lumMod val="50000"/>
                    </a:schemeClr>
                  </a:solidFill>
                </a:rPr>
                <a:t>Enhanced product offerings</a:t>
              </a:r>
            </a:p>
            <a:p>
              <a:pPr marL="285750" indent="-285750">
                <a:buFont typeface="Courier New" panose="02070309020205020404" pitchFamily="49" charset="0"/>
                <a:buChar char="o"/>
              </a:pPr>
              <a:r>
                <a:rPr lang="en-US" dirty="0">
                  <a:solidFill>
                    <a:schemeClr val="accent6">
                      <a:lumMod val="50000"/>
                    </a:schemeClr>
                  </a:solidFill>
                </a:rPr>
                <a:t>Improved brand reputation</a:t>
              </a:r>
            </a:p>
            <a:p>
              <a:pPr marL="285750" indent="-285750">
                <a:buFont typeface="Courier New" panose="02070309020205020404" pitchFamily="49" charset="0"/>
                <a:buChar char="o"/>
              </a:pPr>
              <a:r>
                <a:rPr lang="en-US" dirty="0">
                  <a:solidFill>
                    <a:schemeClr val="accent6">
                      <a:lumMod val="50000"/>
                    </a:schemeClr>
                  </a:solidFill>
                </a:rPr>
                <a:t>Cost efficiency</a:t>
              </a:r>
            </a:p>
          </p:txBody>
        </p:sp>
        <p:grpSp>
          <p:nvGrpSpPr>
            <p:cNvPr id="61" name="Group 60">
              <a:extLst>
                <a:ext uri="{FF2B5EF4-FFF2-40B4-BE49-F238E27FC236}">
                  <a16:creationId xmlns:a16="http://schemas.microsoft.com/office/drawing/2014/main" id="{8651CB14-6CBA-1EA7-428E-9343DEEB1567}"/>
                </a:ext>
              </a:extLst>
            </p:cNvPr>
            <p:cNvGrpSpPr/>
            <p:nvPr/>
          </p:nvGrpSpPr>
          <p:grpSpPr>
            <a:xfrm>
              <a:off x="1132596" y="1440984"/>
              <a:ext cx="3733800" cy="4007315"/>
              <a:chOff x="1132596" y="1440984"/>
              <a:chExt cx="3733800" cy="4007315"/>
            </a:xfrm>
          </p:grpSpPr>
          <p:pic>
            <p:nvPicPr>
              <p:cNvPr id="62" name="Picture 61">
                <a:extLst>
                  <a:ext uri="{FF2B5EF4-FFF2-40B4-BE49-F238E27FC236}">
                    <a16:creationId xmlns:a16="http://schemas.microsoft.com/office/drawing/2014/main" id="{265BEC4E-B585-F97B-ED22-95E1808E26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2596" y="1714499"/>
                <a:ext cx="3733800" cy="3733800"/>
              </a:xfrm>
              <a:prstGeom prst="rect">
                <a:avLst/>
              </a:prstGeom>
            </p:spPr>
          </p:pic>
          <p:grpSp>
            <p:nvGrpSpPr>
              <p:cNvPr id="63" name="Group 62">
                <a:extLst>
                  <a:ext uri="{FF2B5EF4-FFF2-40B4-BE49-F238E27FC236}">
                    <a16:creationId xmlns:a16="http://schemas.microsoft.com/office/drawing/2014/main" id="{AB1E9AD9-88F7-4AB9-4355-C288EDDD8DBD}"/>
                  </a:ext>
                </a:extLst>
              </p:cNvPr>
              <p:cNvGrpSpPr/>
              <p:nvPr/>
            </p:nvGrpSpPr>
            <p:grpSpPr>
              <a:xfrm>
                <a:off x="1678633" y="1440984"/>
                <a:ext cx="114400" cy="771438"/>
                <a:chOff x="1678633" y="1440984"/>
                <a:chExt cx="114400" cy="771438"/>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64" name="Ink 63">
                      <a:extLst>
                        <a:ext uri="{FF2B5EF4-FFF2-40B4-BE49-F238E27FC236}">
                          <a16:creationId xmlns:a16="http://schemas.microsoft.com/office/drawing/2014/main" id="{8D8A68A0-34EF-D00B-23E4-86DCE8BE6CD1}"/>
                        </a:ext>
                      </a:extLst>
                    </p14:cNvPr>
                    <p14:cNvContentPartPr/>
                    <p14:nvPr/>
                  </p14:nvContentPartPr>
                  <p14:xfrm rot="633501">
                    <a:off x="1678633" y="1440984"/>
                    <a:ext cx="35120" cy="771438"/>
                  </p14:xfrm>
                </p:contentPart>
              </mc:Choice>
              <mc:Fallback xmlns="">
                <p:pic>
                  <p:nvPicPr>
                    <p:cNvPr id="64" name="Ink 63">
                      <a:extLst>
                        <a:ext uri="{FF2B5EF4-FFF2-40B4-BE49-F238E27FC236}">
                          <a16:creationId xmlns:a16="http://schemas.microsoft.com/office/drawing/2014/main" id="{8D8A68A0-34EF-D00B-23E4-86DCE8BE6CD1}"/>
                        </a:ext>
                      </a:extLst>
                    </p:cNvPr>
                    <p:cNvPicPr/>
                    <p:nvPr/>
                  </p:nvPicPr>
                  <p:blipFill>
                    <a:blip r:embed="rId11"/>
                    <a:stretch>
                      <a:fillRect/>
                    </a:stretch>
                  </p:blipFill>
                  <p:spPr>
                    <a:xfrm rot="633501">
                      <a:off x="1668424" y="1386759"/>
                      <a:ext cx="55130" cy="8795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5" name="Ink 64">
                      <a:extLst>
                        <a:ext uri="{FF2B5EF4-FFF2-40B4-BE49-F238E27FC236}">
                          <a16:creationId xmlns:a16="http://schemas.microsoft.com/office/drawing/2014/main" id="{B10C98CD-9973-AF04-F475-E318006C5919}"/>
                        </a:ext>
                      </a:extLst>
                    </p14:cNvPr>
                    <p14:cNvContentPartPr/>
                    <p14:nvPr/>
                  </p14:nvContentPartPr>
                  <p14:xfrm>
                    <a:off x="1703753" y="1815723"/>
                    <a:ext cx="89280" cy="360"/>
                  </p14:xfrm>
                </p:contentPart>
              </mc:Choice>
              <mc:Fallback xmlns="">
                <p:pic>
                  <p:nvPicPr>
                    <p:cNvPr id="65" name="Ink 64">
                      <a:extLst>
                        <a:ext uri="{FF2B5EF4-FFF2-40B4-BE49-F238E27FC236}">
                          <a16:creationId xmlns:a16="http://schemas.microsoft.com/office/drawing/2014/main" id="{B10C98CD-9973-AF04-F475-E318006C5919}"/>
                        </a:ext>
                      </a:extLst>
                    </p:cNvPr>
                    <p:cNvPicPr/>
                    <p:nvPr/>
                  </p:nvPicPr>
                  <p:blipFill>
                    <a:blip r:embed="rId13"/>
                    <a:stretch>
                      <a:fillRect/>
                    </a:stretch>
                  </p:blipFill>
                  <p:spPr>
                    <a:xfrm>
                      <a:off x="1697633" y="1809603"/>
                      <a:ext cx="101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6" name="Ink 65">
                      <a:extLst>
                        <a:ext uri="{FF2B5EF4-FFF2-40B4-BE49-F238E27FC236}">
                          <a16:creationId xmlns:a16="http://schemas.microsoft.com/office/drawing/2014/main" id="{FB8EBE4B-6E33-393C-90C3-14C7D9C1F88B}"/>
                        </a:ext>
                      </a:extLst>
                    </p14:cNvPr>
                    <p14:cNvContentPartPr/>
                    <p14:nvPr/>
                  </p14:nvContentPartPr>
                  <p14:xfrm>
                    <a:off x="1690073" y="1820043"/>
                    <a:ext cx="18000" cy="60480"/>
                  </p14:xfrm>
                </p:contentPart>
              </mc:Choice>
              <mc:Fallback xmlns="">
                <p:pic>
                  <p:nvPicPr>
                    <p:cNvPr id="66" name="Ink 65">
                      <a:extLst>
                        <a:ext uri="{FF2B5EF4-FFF2-40B4-BE49-F238E27FC236}">
                          <a16:creationId xmlns:a16="http://schemas.microsoft.com/office/drawing/2014/main" id="{FB8EBE4B-6E33-393C-90C3-14C7D9C1F88B}"/>
                        </a:ext>
                      </a:extLst>
                    </p:cNvPr>
                    <p:cNvPicPr/>
                    <p:nvPr/>
                  </p:nvPicPr>
                  <p:blipFill>
                    <a:blip r:embed="rId15"/>
                    <a:stretch>
                      <a:fillRect/>
                    </a:stretch>
                  </p:blipFill>
                  <p:spPr>
                    <a:xfrm>
                      <a:off x="1683828" y="1813923"/>
                      <a:ext cx="30490" cy="72720"/>
                    </a:xfrm>
                    <a:prstGeom prst="rect">
                      <a:avLst/>
                    </a:prstGeom>
                  </p:spPr>
                </p:pic>
              </mc:Fallback>
            </mc:AlternateContent>
          </p:grpSp>
        </p:grpSp>
      </p:grp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69" name="Ink 68">
                <a:extLst>
                  <a:ext uri="{FF2B5EF4-FFF2-40B4-BE49-F238E27FC236}">
                    <a16:creationId xmlns:a16="http://schemas.microsoft.com/office/drawing/2014/main" id="{20AFE76D-9734-7522-E831-17C80163E4AD}"/>
                  </a:ext>
                </a:extLst>
              </p14:cNvPr>
              <p14:cNvContentPartPr/>
              <p14:nvPr/>
            </p14:nvContentPartPr>
            <p14:xfrm>
              <a:off x="-1629211" y="1788897"/>
              <a:ext cx="19800" cy="35640"/>
            </p14:xfrm>
          </p:contentPart>
        </mc:Choice>
        <mc:Fallback xmlns="">
          <p:pic>
            <p:nvPicPr>
              <p:cNvPr id="69" name="Ink 68">
                <a:extLst>
                  <a:ext uri="{FF2B5EF4-FFF2-40B4-BE49-F238E27FC236}">
                    <a16:creationId xmlns:a16="http://schemas.microsoft.com/office/drawing/2014/main" id="{20AFE76D-9734-7522-E831-17C80163E4AD}"/>
                  </a:ext>
                </a:extLst>
              </p:cNvPr>
              <p:cNvPicPr/>
              <p:nvPr/>
            </p:nvPicPr>
            <p:blipFill>
              <a:blip r:embed="rId17"/>
              <a:stretch>
                <a:fillRect/>
              </a:stretch>
            </p:blipFill>
            <p:spPr>
              <a:xfrm>
                <a:off x="-1638211" y="1734897"/>
                <a:ext cx="37440" cy="143280"/>
              </a:xfrm>
              <a:prstGeom prst="rect">
                <a:avLst/>
              </a:prstGeom>
            </p:spPr>
          </p:pic>
        </mc:Fallback>
      </mc:AlternateContent>
      <p:grpSp>
        <p:nvGrpSpPr>
          <p:cNvPr id="70" name="Group 69">
            <a:extLst>
              <a:ext uri="{FF2B5EF4-FFF2-40B4-BE49-F238E27FC236}">
                <a16:creationId xmlns:a16="http://schemas.microsoft.com/office/drawing/2014/main" id="{BC391B92-9FD5-67B1-0341-35B1BCA28A7B}"/>
              </a:ext>
            </a:extLst>
          </p:cNvPr>
          <p:cNvGrpSpPr/>
          <p:nvPr/>
        </p:nvGrpSpPr>
        <p:grpSpPr>
          <a:xfrm>
            <a:off x="-13146524" y="-405752"/>
            <a:ext cx="10632276" cy="7237379"/>
            <a:chOff x="-650244" y="-352802"/>
            <a:chExt cx="10632276" cy="7237379"/>
          </a:xfrm>
        </p:grpSpPr>
        <p:grpSp>
          <p:nvGrpSpPr>
            <p:cNvPr id="71" name="Group 70">
              <a:extLst>
                <a:ext uri="{FF2B5EF4-FFF2-40B4-BE49-F238E27FC236}">
                  <a16:creationId xmlns:a16="http://schemas.microsoft.com/office/drawing/2014/main" id="{A2095342-E240-0841-7F58-37C690047A16}"/>
                </a:ext>
              </a:extLst>
            </p:cNvPr>
            <p:cNvGrpSpPr/>
            <p:nvPr/>
          </p:nvGrpSpPr>
          <p:grpSpPr>
            <a:xfrm>
              <a:off x="-650244" y="-352802"/>
              <a:ext cx="10632276" cy="7237379"/>
              <a:chOff x="-8751652" y="-359383"/>
              <a:chExt cx="9513652" cy="7237379"/>
            </a:xfrm>
          </p:grpSpPr>
          <p:sp>
            <p:nvSpPr>
              <p:cNvPr id="75" name="Freeform: Shape 74">
                <a:extLst>
                  <a:ext uri="{FF2B5EF4-FFF2-40B4-BE49-F238E27FC236}">
                    <a16:creationId xmlns:a16="http://schemas.microsoft.com/office/drawing/2014/main" id="{303687E6-19D6-B345-8BC9-DC5DAA910852}"/>
                  </a:ext>
                </a:extLst>
              </p:cNvPr>
              <p:cNvSpPr/>
              <p:nvPr/>
            </p:nvSpPr>
            <p:spPr>
              <a:xfrm flipV="1">
                <a:off x="-8751652" y="-359383"/>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TextBox 75">
                <a:extLst>
                  <a:ext uri="{FF2B5EF4-FFF2-40B4-BE49-F238E27FC236}">
                    <a16:creationId xmlns:a16="http://schemas.microsoft.com/office/drawing/2014/main" id="{0CFC92C0-7E87-EA58-BAD3-F3AAB6217D49}"/>
                  </a:ext>
                </a:extLst>
              </p:cNvPr>
              <p:cNvSpPr txBox="1"/>
              <p:nvPr/>
            </p:nvSpPr>
            <p:spPr>
              <a:xfrm>
                <a:off x="7998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04</a:t>
                </a:r>
              </a:p>
            </p:txBody>
          </p:sp>
        </p:grpSp>
        <p:sp>
          <p:nvSpPr>
            <p:cNvPr id="72" name="Text Box 1">
              <a:extLst>
                <a:ext uri="{FF2B5EF4-FFF2-40B4-BE49-F238E27FC236}">
                  <a16:creationId xmlns:a16="http://schemas.microsoft.com/office/drawing/2014/main" id="{87FDC8E5-88AB-0A49-77C7-427349D80165}"/>
                </a:ext>
              </a:extLst>
            </p:cNvPr>
            <p:cNvSpPr txBox="1"/>
            <p:nvPr/>
          </p:nvSpPr>
          <p:spPr>
            <a:xfrm>
              <a:off x="2330020" y="57144"/>
              <a:ext cx="451712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26/11 Response</a:t>
              </a:r>
            </a:p>
          </p:txBody>
        </p:sp>
        <p:sp>
          <p:nvSpPr>
            <p:cNvPr id="73" name="Rectangle: Rounded Corners 72">
              <a:extLst>
                <a:ext uri="{FF2B5EF4-FFF2-40B4-BE49-F238E27FC236}">
                  <a16:creationId xmlns:a16="http://schemas.microsoft.com/office/drawing/2014/main" id="{DA112C90-19B3-731B-9C98-D04011BCF0C4}"/>
                </a:ext>
              </a:extLst>
            </p:cNvPr>
            <p:cNvSpPr/>
            <p:nvPr/>
          </p:nvSpPr>
          <p:spPr>
            <a:xfrm>
              <a:off x="4916531" y="1351331"/>
              <a:ext cx="3806321" cy="4653876"/>
            </a:xfrm>
            <a:prstGeom prst="roundRect">
              <a:avLst/>
            </a:prstGeom>
            <a:solidFill>
              <a:srgbClr val="203864"/>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6">
                      <a:lumMod val="60000"/>
                      <a:lumOff val="40000"/>
                    </a:schemeClr>
                  </a:solidFill>
                </a:rPr>
                <a:t>During the tragic 26/11 Mumbai attacks, Ratan Tata demonstrated quiet yet powerful leadership. He personally stood outside the Taj Mahal Palace Hotel for days, overseeing relief efforts and visiting victims and employees without seeking publicity. He went to hospitals and even the homes of those affected, offering support and ensuring long‑term aid through Tata Group initiatives. His response reflected humility and compassion, showing that true leadership is not about grand gestures but about standing with people in their darkest times.</a:t>
              </a:r>
            </a:p>
          </p:txBody>
        </p:sp>
        <p:pic>
          <p:nvPicPr>
            <p:cNvPr id="74" name="Picture 73">
              <a:extLst>
                <a:ext uri="{FF2B5EF4-FFF2-40B4-BE49-F238E27FC236}">
                  <a16:creationId xmlns:a16="http://schemas.microsoft.com/office/drawing/2014/main" id="{C02A320B-DF95-8791-1042-FEA8752271D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6388" y="2557576"/>
              <a:ext cx="3816702" cy="2178700"/>
            </a:xfrm>
            <a:prstGeom prst="rect">
              <a:avLst/>
            </a:prstGeom>
          </p:spPr>
        </p:pic>
      </p:grpSp>
    </p:spTree>
    <p:extLst>
      <p:ext uri="{BB962C8B-B14F-4D97-AF65-F5344CB8AC3E}">
        <p14:creationId xmlns:p14="http://schemas.microsoft.com/office/powerpoint/2010/main" val="4270304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E96344B4-C15C-002A-91C1-1862A2657314}"/>
            </a:ext>
          </a:extLst>
        </p:cNvPr>
        <p:cNvGrpSpPr/>
        <p:nvPr/>
      </p:nvGrpSpPr>
      <p:grpSpPr>
        <a:xfrm>
          <a:off x="0" y="0"/>
          <a:ext cx="0" cy="0"/>
          <a:chOff x="0" y="0"/>
          <a:chExt cx="0" cy="0"/>
        </a:xfrm>
      </p:grpSpPr>
      <p:grpSp>
        <p:nvGrpSpPr>
          <p:cNvPr id="107" name="Group 106">
            <a:extLst>
              <a:ext uri="{FF2B5EF4-FFF2-40B4-BE49-F238E27FC236}">
                <a16:creationId xmlns:a16="http://schemas.microsoft.com/office/drawing/2014/main" id="{ECC2858D-18C1-5916-CCD7-01FB7341F1D5}"/>
              </a:ext>
            </a:extLst>
          </p:cNvPr>
          <p:cNvGrpSpPr/>
          <p:nvPr/>
        </p:nvGrpSpPr>
        <p:grpSpPr>
          <a:xfrm>
            <a:off x="-4157822" y="1613018"/>
            <a:ext cx="1422400" cy="3125210"/>
            <a:chOff x="5257800" y="1498600"/>
            <a:chExt cx="1422400" cy="3125210"/>
          </a:xfrm>
        </p:grpSpPr>
        <p:sp>
          <p:nvSpPr>
            <p:cNvPr id="108" name="Freeform: Shape 107">
              <a:extLst>
                <a:ext uri="{FF2B5EF4-FFF2-40B4-BE49-F238E27FC236}">
                  <a16:creationId xmlns:a16="http://schemas.microsoft.com/office/drawing/2014/main" id="{B4996959-D447-6E4E-4C1B-9ED2FB8AE5EC}"/>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solidFill>
              <a:schemeClr val="tx2">
                <a:lumMod val="75000"/>
              </a:schemeClr>
            </a:solidFill>
            <a:ln w="3810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9" name="TextBox 108">
              <a:extLst>
                <a:ext uri="{FF2B5EF4-FFF2-40B4-BE49-F238E27FC236}">
                  <a16:creationId xmlns:a16="http://schemas.microsoft.com/office/drawing/2014/main" id="{9BFA1301-8CCC-535E-7B95-92BCDDAB8ABE}"/>
                </a:ext>
              </a:extLst>
            </p:cNvPr>
            <p:cNvSpPr txBox="1"/>
            <p:nvPr/>
          </p:nvSpPr>
          <p:spPr>
            <a:xfrm>
              <a:off x="5600700" y="1816100"/>
              <a:ext cx="736600" cy="707886"/>
            </a:xfrm>
            <a:prstGeom prst="rect">
              <a:avLst/>
            </a:prstGeom>
            <a:noFill/>
            <a:ln w="38100">
              <a:solidFill>
                <a:schemeClr val="tx2">
                  <a:lumMod val="40000"/>
                  <a:lumOff val="60000"/>
                </a:schemeClr>
              </a:solidFill>
            </a:ln>
          </p:spPr>
          <p:txBody>
            <a:bodyPr wrap="square" rtlCol="0">
              <a:spAutoFit/>
            </a:bodyPr>
            <a:lstStyle/>
            <a:p>
              <a:r>
                <a:rPr lang="en-US" sz="4000" dirty="0">
                  <a:solidFill>
                    <a:schemeClr val="tx2">
                      <a:lumMod val="40000"/>
                      <a:lumOff val="60000"/>
                    </a:schemeClr>
                  </a:solidFill>
                  <a:latin typeface="Montserrat" panose="00000500000000000000" pitchFamily="2" charset="0"/>
                </a:rPr>
                <a:t>01</a:t>
              </a:r>
            </a:p>
          </p:txBody>
        </p:sp>
        <p:sp>
          <p:nvSpPr>
            <p:cNvPr id="110" name="TextBox 109">
              <a:extLst>
                <a:ext uri="{FF2B5EF4-FFF2-40B4-BE49-F238E27FC236}">
                  <a16:creationId xmlns:a16="http://schemas.microsoft.com/office/drawing/2014/main" id="{9154DC36-9D1E-29D1-4626-AAFBD5B0BC72}"/>
                </a:ext>
              </a:extLst>
            </p:cNvPr>
            <p:cNvSpPr txBox="1"/>
            <p:nvPr/>
          </p:nvSpPr>
          <p:spPr>
            <a:xfrm>
              <a:off x="5486400" y="2707262"/>
              <a:ext cx="965200" cy="1546577"/>
            </a:xfrm>
            <a:prstGeom prst="rect">
              <a:avLst/>
            </a:prstGeom>
            <a:noFill/>
            <a:ln w="38100">
              <a:solidFill>
                <a:schemeClr val="tx2">
                  <a:lumMod val="40000"/>
                  <a:lumOff val="60000"/>
                </a:schemeClr>
              </a:solidFill>
            </a:ln>
          </p:spPr>
          <p:txBody>
            <a:bodyPr wrap="square" rtlCol="0">
              <a:spAutoFit/>
            </a:bodyPr>
            <a:lstStyle/>
            <a:p>
              <a:r>
                <a:rPr lang="en-US" sz="1050" b="1" dirty="0">
                  <a:solidFill>
                    <a:schemeClr val="tx2">
                      <a:lumMod val="40000"/>
                      <a:lumOff val="60000"/>
                    </a:schemeClr>
                  </a:solidFill>
                </a:rPr>
                <a:t>Lead with Humility  True leadership is about staying grounded, not showing off power or wealth.</a:t>
              </a:r>
              <a:endParaRPr lang="en-US" sz="1600" dirty="0">
                <a:solidFill>
                  <a:schemeClr val="tx2">
                    <a:lumMod val="40000"/>
                    <a:lumOff val="60000"/>
                  </a:schemeClr>
                </a:solidFill>
                <a:latin typeface="Montserrat" panose="00000500000000000000" pitchFamily="2" charset="0"/>
              </a:endParaRPr>
            </a:p>
          </p:txBody>
        </p:sp>
      </p:grpSp>
      <p:grpSp>
        <p:nvGrpSpPr>
          <p:cNvPr id="111" name="Group 110">
            <a:extLst>
              <a:ext uri="{FF2B5EF4-FFF2-40B4-BE49-F238E27FC236}">
                <a16:creationId xmlns:a16="http://schemas.microsoft.com/office/drawing/2014/main" id="{55828BD4-5E48-589E-02F0-459FDA8C2671}"/>
              </a:ext>
            </a:extLst>
          </p:cNvPr>
          <p:cNvGrpSpPr/>
          <p:nvPr/>
        </p:nvGrpSpPr>
        <p:grpSpPr>
          <a:xfrm>
            <a:off x="-1847980" y="1632604"/>
            <a:ext cx="1422400" cy="3125210"/>
            <a:chOff x="5257800" y="1498600"/>
            <a:chExt cx="1422400" cy="3125210"/>
          </a:xfrm>
          <a:solidFill>
            <a:schemeClr val="accent2">
              <a:lumMod val="75000"/>
            </a:schemeClr>
          </a:solidFill>
        </p:grpSpPr>
        <p:sp>
          <p:nvSpPr>
            <p:cNvPr id="112" name="Freeform: Shape 111">
              <a:extLst>
                <a:ext uri="{FF2B5EF4-FFF2-40B4-BE49-F238E27FC236}">
                  <a16:creationId xmlns:a16="http://schemas.microsoft.com/office/drawing/2014/main" id="{EBD801D7-FAE4-4939-0AD8-042EAD5B46CE}"/>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lumMod val="60000"/>
                    <a:lumOff val="40000"/>
                  </a:schemeClr>
                </a:solidFill>
              </a:endParaRPr>
            </a:p>
          </p:txBody>
        </p:sp>
        <p:sp>
          <p:nvSpPr>
            <p:cNvPr id="113" name="TextBox 112">
              <a:extLst>
                <a:ext uri="{FF2B5EF4-FFF2-40B4-BE49-F238E27FC236}">
                  <a16:creationId xmlns:a16="http://schemas.microsoft.com/office/drawing/2014/main" id="{00F73625-4D9B-38FA-BB63-6A5009C841F7}"/>
                </a:ext>
              </a:extLst>
            </p:cNvPr>
            <p:cNvSpPr txBox="1"/>
            <p:nvPr/>
          </p:nvSpPr>
          <p:spPr>
            <a:xfrm>
              <a:off x="5543550" y="1748988"/>
              <a:ext cx="850900" cy="707886"/>
            </a:xfrm>
            <a:prstGeom prst="rect">
              <a:avLst/>
            </a:prstGeom>
            <a:grpFill/>
            <a:ln w="38100">
              <a:solidFill>
                <a:schemeClr val="accent2">
                  <a:lumMod val="60000"/>
                  <a:lumOff val="40000"/>
                </a:schemeClr>
              </a:solidFill>
            </a:ln>
          </p:spPr>
          <p:txBody>
            <a:bodyPr wrap="square" rtlCol="0">
              <a:spAutoFit/>
            </a:bodyPr>
            <a:lstStyle/>
            <a:p>
              <a:r>
                <a:rPr lang="en-US" sz="4000" dirty="0">
                  <a:solidFill>
                    <a:schemeClr val="accent2">
                      <a:lumMod val="60000"/>
                      <a:lumOff val="40000"/>
                    </a:schemeClr>
                  </a:solidFill>
                  <a:latin typeface="Montserrat" panose="00000500000000000000" pitchFamily="2" charset="0"/>
                </a:rPr>
                <a:t>02</a:t>
              </a:r>
            </a:p>
          </p:txBody>
        </p:sp>
        <p:sp>
          <p:nvSpPr>
            <p:cNvPr id="114" name="TextBox 113">
              <a:extLst>
                <a:ext uri="{FF2B5EF4-FFF2-40B4-BE49-F238E27FC236}">
                  <a16:creationId xmlns:a16="http://schemas.microsoft.com/office/drawing/2014/main" id="{48218FA9-E656-FA8E-B3FD-8EA7AAC78584}"/>
                </a:ext>
              </a:extLst>
            </p:cNvPr>
            <p:cNvSpPr txBox="1"/>
            <p:nvPr/>
          </p:nvSpPr>
          <p:spPr>
            <a:xfrm>
              <a:off x="5486400" y="2707262"/>
              <a:ext cx="965200" cy="1708160"/>
            </a:xfrm>
            <a:prstGeom prst="rect">
              <a:avLst/>
            </a:prstGeom>
            <a:grpFill/>
            <a:ln w="38100">
              <a:solidFill>
                <a:schemeClr val="accent2">
                  <a:lumMod val="60000"/>
                  <a:lumOff val="40000"/>
                </a:schemeClr>
              </a:solidFill>
            </a:ln>
          </p:spPr>
          <p:txBody>
            <a:bodyPr wrap="square" rtlCol="0">
              <a:spAutoFit/>
            </a:bodyPr>
            <a:lstStyle/>
            <a:p>
              <a:r>
                <a:rPr lang="en-US" sz="1050" b="1" dirty="0">
                  <a:solidFill>
                    <a:schemeClr val="accent2">
                      <a:lumMod val="60000"/>
                      <a:lumOff val="40000"/>
                    </a:schemeClr>
                  </a:solidFill>
                </a:rPr>
                <a:t>Actions Speak Louder than Words  He showed that quiet, meaningful actions create more impact than publicity.</a:t>
              </a:r>
              <a:endParaRPr lang="en-US" sz="1600" dirty="0">
                <a:solidFill>
                  <a:schemeClr val="accent2">
                    <a:lumMod val="60000"/>
                    <a:lumOff val="40000"/>
                  </a:schemeClr>
                </a:solidFill>
                <a:latin typeface="Montserrat" panose="00000500000000000000" pitchFamily="2" charset="0"/>
              </a:endParaRPr>
            </a:p>
          </p:txBody>
        </p:sp>
      </p:grpSp>
      <p:grpSp>
        <p:nvGrpSpPr>
          <p:cNvPr id="115" name="Group 114">
            <a:extLst>
              <a:ext uri="{FF2B5EF4-FFF2-40B4-BE49-F238E27FC236}">
                <a16:creationId xmlns:a16="http://schemas.microsoft.com/office/drawing/2014/main" id="{C4EDE315-CCDF-2A07-F869-AD6433340C04}"/>
              </a:ext>
            </a:extLst>
          </p:cNvPr>
          <p:cNvGrpSpPr/>
          <p:nvPr/>
        </p:nvGrpSpPr>
        <p:grpSpPr>
          <a:xfrm>
            <a:off x="5714550" y="7273297"/>
            <a:ext cx="1422400" cy="3125210"/>
            <a:chOff x="5257800" y="1498600"/>
            <a:chExt cx="1422400" cy="3125210"/>
          </a:xfrm>
          <a:solidFill>
            <a:schemeClr val="accent4">
              <a:lumMod val="75000"/>
            </a:schemeClr>
          </a:solidFill>
        </p:grpSpPr>
        <p:sp>
          <p:nvSpPr>
            <p:cNvPr id="116" name="Freeform: Shape 115">
              <a:extLst>
                <a:ext uri="{FF2B5EF4-FFF2-40B4-BE49-F238E27FC236}">
                  <a16:creationId xmlns:a16="http://schemas.microsoft.com/office/drawing/2014/main" id="{0A7BEB8B-0B42-9978-232D-AA779878D2B7}"/>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4">
                    <a:lumMod val="40000"/>
                    <a:lumOff val="60000"/>
                  </a:schemeClr>
                </a:solidFill>
              </a:endParaRPr>
            </a:p>
          </p:txBody>
        </p:sp>
        <p:sp>
          <p:nvSpPr>
            <p:cNvPr id="117" name="TextBox 116">
              <a:extLst>
                <a:ext uri="{FF2B5EF4-FFF2-40B4-BE49-F238E27FC236}">
                  <a16:creationId xmlns:a16="http://schemas.microsoft.com/office/drawing/2014/main" id="{A8DD0C4D-B513-934D-F898-620F7D870C9F}"/>
                </a:ext>
              </a:extLst>
            </p:cNvPr>
            <p:cNvSpPr txBox="1"/>
            <p:nvPr/>
          </p:nvSpPr>
          <p:spPr>
            <a:xfrm>
              <a:off x="5543550" y="1748988"/>
              <a:ext cx="850900" cy="707886"/>
            </a:xfrm>
            <a:prstGeom prst="rect">
              <a:avLst/>
            </a:prstGeom>
            <a:grpFill/>
            <a:ln w="38100">
              <a:solidFill>
                <a:schemeClr val="accent4">
                  <a:lumMod val="40000"/>
                  <a:lumOff val="60000"/>
                </a:schemeClr>
              </a:solidFill>
            </a:ln>
          </p:spPr>
          <p:txBody>
            <a:bodyPr wrap="square" rtlCol="0">
              <a:spAutoFit/>
            </a:bodyPr>
            <a:lstStyle/>
            <a:p>
              <a:r>
                <a:rPr lang="en-US" sz="4000" dirty="0">
                  <a:solidFill>
                    <a:schemeClr val="accent4">
                      <a:lumMod val="40000"/>
                      <a:lumOff val="60000"/>
                    </a:schemeClr>
                  </a:solidFill>
                  <a:latin typeface="Montserrat" panose="00000500000000000000" pitchFamily="2" charset="0"/>
                </a:rPr>
                <a:t>03</a:t>
              </a:r>
            </a:p>
          </p:txBody>
        </p:sp>
        <p:sp>
          <p:nvSpPr>
            <p:cNvPr id="118" name="TextBox 117">
              <a:extLst>
                <a:ext uri="{FF2B5EF4-FFF2-40B4-BE49-F238E27FC236}">
                  <a16:creationId xmlns:a16="http://schemas.microsoft.com/office/drawing/2014/main" id="{6DA4F0DA-08E0-0572-9721-93A4DA0CDC74}"/>
                </a:ext>
              </a:extLst>
            </p:cNvPr>
            <p:cNvSpPr txBox="1"/>
            <p:nvPr/>
          </p:nvSpPr>
          <p:spPr>
            <a:xfrm>
              <a:off x="5486400" y="2707262"/>
              <a:ext cx="965200" cy="1546577"/>
            </a:xfrm>
            <a:prstGeom prst="rect">
              <a:avLst/>
            </a:prstGeom>
            <a:grpFill/>
            <a:ln w="38100">
              <a:solidFill>
                <a:schemeClr val="accent4">
                  <a:lumMod val="40000"/>
                  <a:lumOff val="60000"/>
                </a:schemeClr>
              </a:solidFill>
            </a:ln>
          </p:spPr>
          <p:txBody>
            <a:bodyPr wrap="square" rtlCol="0">
              <a:spAutoFit/>
            </a:bodyPr>
            <a:lstStyle/>
            <a:p>
              <a:r>
                <a:rPr lang="en-US" sz="1050" b="1" dirty="0">
                  <a:solidFill>
                    <a:schemeClr val="accent4">
                      <a:lumMod val="40000"/>
                      <a:lumOff val="60000"/>
                    </a:schemeClr>
                  </a:solidFill>
                </a:rPr>
                <a:t>Think Long‑Term  His decisions, like global acquisitions, were made with future growth in mind.</a:t>
              </a:r>
              <a:endParaRPr lang="en-US" sz="1600" dirty="0">
                <a:solidFill>
                  <a:schemeClr val="accent4">
                    <a:lumMod val="40000"/>
                    <a:lumOff val="60000"/>
                  </a:schemeClr>
                </a:solidFill>
                <a:latin typeface="Montserrat" panose="00000500000000000000" pitchFamily="2" charset="0"/>
              </a:endParaRPr>
            </a:p>
          </p:txBody>
        </p:sp>
      </p:grpSp>
      <p:grpSp>
        <p:nvGrpSpPr>
          <p:cNvPr id="119" name="Group 118">
            <a:extLst>
              <a:ext uri="{FF2B5EF4-FFF2-40B4-BE49-F238E27FC236}">
                <a16:creationId xmlns:a16="http://schemas.microsoft.com/office/drawing/2014/main" id="{1011B224-1BAE-3246-17B2-5A762F621EE5}"/>
              </a:ext>
            </a:extLst>
          </p:cNvPr>
          <p:cNvGrpSpPr/>
          <p:nvPr/>
        </p:nvGrpSpPr>
        <p:grpSpPr>
          <a:xfrm>
            <a:off x="-4196913" y="2633505"/>
            <a:ext cx="1500582" cy="2304213"/>
            <a:chOff x="5813431" y="3516086"/>
            <a:chExt cx="565139" cy="762000"/>
          </a:xfrm>
          <a:solidFill>
            <a:schemeClr val="tx2">
              <a:lumMod val="75000"/>
            </a:schemeClr>
          </a:solidFill>
        </p:grpSpPr>
        <p:sp>
          <p:nvSpPr>
            <p:cNvPr id="120" name="Freeform: Shape 119">
              <a:extLst>
                <a:ext uri="{FF2B5EF4-FFF2-40B4-BE49-F238E27FC236}">
                  <a16:creationId xmlns:a16="http://schemas.microsoft.com/office/drawing/2014/main" id="{573CFD76-1177-03DE-ECE5-9F0DBCD5D2AB}"/>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1" name="Group 120">
              <a:extLst>
                <a:ext uri="{FF2B5EF4-FFF2-40B4-BE49-F238E27FC236}">
                  <a16:creationId xmlns:a16="http://schemas.microsoft.com/office/drawing/2014/main" id="{2F96DA43-EEE8-3AB5-19A9-14E374DDA8AA}"/>
                </a:ext>
              </a:extLst>
            </p:cNvPr>
            <p:cNvGrpSpPr/>
            <p:nvPr/>
          </p:nvGrpSpPr>
          <p:grpSpPr>
            <a:xfrm>
              <a:off x="5813431" y="3516086"/>
              <a:ext cx="138636" cy="762000"/>
              <a:chOff x="5813431" y="3516086"/>
              <a:chExt cx="138636" cy="762000"/>
            </a:xfrm>
            <a:grpFill/>
          </p:grpSpPr>
          <p:cxnSp>
            <p:nvCxnSpPr>
              <p:cNvPr id="126" name="Straight Connector 125">
                <a:extLst>
                  <a:ext uri="{FF2B5EF4-FFF2-40B4-BE49-F238E27FC236}">
                    <a16:creationId xmlns:a16="http://schemas.microsoft.com/office/drawing/2014/main" id="{FAF704E3-B908-6CB6-470A-EB08942FED5E}"/>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3D0D2D9-3C03-A549-F4CB-E79134D8194F}"/>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BC9940B-F634-8DB7-36B0-D7EEBFAAD796}"/>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10F489D8-6F16-DD53-0F85-5B00D326E911}"/>
                </a:ext>
              </a:extLst>
            </p:cNvPr>
            <p:cNvGrpSpPr/>
            <p:nvPr/>
          </p:nvGrpSpPr>
          <p:grpSpPr>
            <a:xfrm rot="10800000">
              <a:off x="6239934" y="3516086"/>
              <a:ext cx="138636" cy="762000"/>
              <a:chOff x="5813431" y="3516086"/>
              <a:chExt cx="138636" cy="762000"/>
            </a:xfrm>
            <a:grpFill/>
          </p:grpSpPr>
          <p:cxnSp>
            <p:nvCxnSpPr>
              <p:cNvPr id="123" name="Straight Connector 122">
                <a:extLst>
                  <a:ext uri="{FF2B5EF4-FFF2-40B4-BE49-F238E27FC236}">
                    <a16:creationId xmlns:a16="http://schemas.microsoft.com/office/drawing/2014/main" id="{DDA85C6A-4EEA-02F1-AE09-199B301FD99C}"/>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65F2E9F-5DD8-95F9-F547-22F8C20143FA}"/>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C058702-2363-16A1-6DFD-DDC8CA04D505}"/>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29" name="Group 128">
            <a:extLst>
              <a:ext uri="{FF2B5EF4-FFF2-40B4-BE49-F238E27FC236}">
                <a16:creationId xmlns:a16="http://schemas.microsoft.com/office/drawing/2014/main" id="{95DB6DFE-A255-26FB-1DDF-3B5B2BAEF71C}"/>
              </a:ext>
            </a:extLst>
          </p:cNvPr>
          <p:cNvGrpSpPr/>
          <p:nvPr/>
        </p:nvGrpSpPr>
        <p:grpSpPr>
          <a:xfrm>
            <a:off x="-1887071" y="2653092"/>
            <a:ext cx="1500582" cy="2304213"/>
            <a:chOff x="5813431" y="3516086"/>
            <a:chExt cx="565139" cy="762000"/>
          </a:xfrm>
          <a:solidFill>
            <a:schemeClr val="accent2">
              <a:lumMod val="75000"/>
            </a:schemeClr>
          </a:solidFill>
        </p:grpSpPr>
        <p:sp>
          <p:nvSpPr>
            <p:cNvPr id="130" name="Freeform: Shape 129">
              <a:extLst>
                <a:ext uri="{FF2B5EF4-FFF2-40B4-BE49-F238E27FC236}">
                  <a16:creationId xmlns:a16="http://schemas.microsoft.com/office/drawing/2014/main" id="{D9B118C6-E5AE-64D9-96B9-A28E54F26FAC}"/>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1" name="Group 130">
              <a:extLst>
                <a:ext uri="{FF2B5EF4-FFF2-40B4-BE49-F238E27FC236}">
                  <a16:creationId xmlns:a16="http://schemas.microsoft.com/office/drawing/2014/main" id="{A2C83882-5455-C489-5FA6-51F7E189045A}"/>
                </a:ext>
              </a:extLst>
            </p:cNvPr>
            <p:cNvGrpSpPr/>
            <p:nvPr/>
          </p:nvGrpSpPr>
          <p:grpSpPr>
            <a:xfrm>
              <a:off x="5813431" y="3516086"/>
              <a:ext cx="138636" cy="762000"/>
              <a:chOff x="5813431" y="3516086"/>
              <a:chExt cx="138636" cy="762000"/>
            </a:xfrm>
            <a:grpFill/>
          </p:grpSpPr>
          <p:cxnSp>
            <p:nvCxnSpPr>
              <p:cNvPr id="136" name="Straight Connector 135">
                <a:extLst>
                  <a:ext uri="{FF2B5EF4-FFF2-40B4-BE49-F238E27FC236}">
                    <a16:creationId xmlns:a16="http://schemas.microsoft.com/office/drawing/2014/main" id="{B319A10F-32D5-CF36-74E2-17239C0CB7E6}"/>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A1C53E5-A654-713F-7390-B34C344F446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CFCC9E7-4241-9FFD-2796-96513955B52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4ED7BB3B-7EF8-1F82-80DD-AE835944B966}"/>
                </a:ext>
              </a:extLst>
            </p:cNvPr>
            <p:cNvGrpSpPr/>
            <p:nvPr/>
          </p:nvGrpSpPr>
          <p:grpSpPr>
            <a:xfrm rot="10800000">
              <a:off x="6239934" y="3516086"/>
              <a:ext cx="138636" cy="762000"/>
              <a:chOff x="5813431" y="3516086"/>
              <a:chExt cx="138636" cy="762000"/>
            </a:xfrm>
            <a:grpFill/>
          </p:grpSpPr>
          <p:cxnSp>
            <p:nvCxnSpPr>
              <p:cNvPr id="133" name="Straight Connector 132">
                <a:extLst>
                  <a:ext uri="{FF2B5EF4-FFF2-40B4-BE49-F238E27FC236}">
                    <a16:creationId xmlns:a16="http://schemas.microsoft.com/office/drawing/2014/main" id="{0FDFECA2-509A-4E0E-67B5-1D1A0CE5D4F6}"/>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7152147-87A2-BB2A-18D4-80D099CB337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6684B46-3495-1271-D101-E81C5BCE6CAE}"/>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39" name="Group 138">
            <a:extLst>
              <a:ext uri="{FF2B5EF4-FFF2-40B4-BE49-F238E27FC236}">
                <a16:creationId xmlns:a16="http://schemas.microsoft.com/office/drawing/2014/main" id="{F560BABE-F27D-E34E-6D49-ADA0F3953E4B}"/>
              </a:ext>
            </a:extLst>
          </p:cNvPr>
          <p:cNvGrpSpPr/>
          <p:nvPr/>
        </p:nvGrpSpPr>
        <p:grpSpPr>
          <a:xfrm>
            <a:off x="5675459" y="8293785"/>
            <a:ext cx="1500582" cy="2304213"/>
            <a:chOff x="5813431" y="3516086"/>
            <a:chExt cx="565139" cy="762000"/>
          </a:xfrm>
          <a:solidFill>
            <a:schemeClr val="accent4">
              <a:lumMod val="75000"/>
            </a:schemeClr>
          </a:solidFill>
        </p:grpSpPr>
        <p:sp>
          <p:nvSpPr>
            <p:cNvPr id="140" name="Freeform: Shape 139">
              <a:extLst>
                <a:ext uri="{FF2B5EF4-FFF2-40B4-BE49-F238E27FC236}">
                  <a16:creationId xmlns:a16="http://schemas.microsoft.com/office/drawing/2014/main" id="{1C0FE613-A7ED-1BF3-AF4E-E36227D5C25F}"/>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1" name="Group 140">
              <a:extLst>
                <a:ext uri="{FF2B5EF4-FFF2-40B4-BE49-F238E27FC236}">
                  <a16:creationId xmlns:a16="http://schemas.microsoft.com/office/drawing/2014/main" id="{AD45A45A-24ED-8DBF-EF4E-EE49B3550A5C}"/>
                </a:ext>
              </a:extLst>
            </p:cNvPr>
            <p:cNvGrpSpPr/>
            <p:nvPr/>
          </p:nvGrpSpPr>
          <p:grpSpPr>
            <a:xfrm>
              <a:off x="5813431" y="3516086"/>
              <a:ext cx="138636" cy="762000"/>
              <a:chOff x="5813431" y="3516086"/>
              <a:chExt cx="138636" cy="762000"/>
            </a:xfrm>
            <a:grpFill/>
          </p:grpSpPr>
          <p:cxnSp>
            <p:nvCxnSpPr>
              <p:cNvPr id="146" name="Straight Connector 145">
                <a:extLst>
                  <a:ext uri="{FF2B5EF4-FFF2-40B4-BE49-F238E27FC236}">
                    <a16:creationId xmlns:a16="http://schemas.microsoft.com/office/drawing/2014/main" id="{9509A5FE-71E8-D7FB-D28B-0C00AC3B8B01}"/>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2003CB5-69B2-1707-B5C7-0C8884145C4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3908681B-0D62-2F96-9681-ECB1FF3C1779}"/>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28E33D8B-B870-B7D5-FDD8-04E8307692A6}"/>
                </a:ext>
              </a:extLst>
            </p:cNvPr>
            <p:cNvGrpSpPr/>
            <p:nvPr/>
          </p:nvGrpSpPr>
          <p:grpSpPr>
            <a:xfrm rot="10800000">
              <a:off x="6239934" y="3516086"/>
              <a:ext cx="138636" cy="762000"/>
              <a:chOff x="5813431" y="3516086"/>
              <a:chExt cx="138636" cy="762000"/>
            </a:xfrm>
            <a:grpFill/>
          </p:grpSpPr>
          <p:cxnSp>
            <p:nvCxnSpPr>
              <p:cNvPr id="143" name="Straight Connector 142">
                <a:extLst>
                  <a:ext uri="{FF2B5EF4-FFF2-40B4-BE49-F238E27FC236}">
                    <a16:creationId xmlns:a16="http://schemas.microsoft.com/office/drawing/2014/main" id="{C9BDBDB7-0102-06E0-1722-FF4EE56AB9E2}"/>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07AA3BD1-3E10-5525-9996-0FF8A7ABC020}"/>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A85F10CB-98B3-B88F-5F52-9661BE3F554B}"/>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F360D8A6-5F5B-AB03-E882-F195713AA286}"/>
              </a:ext>
            </a:extLst>
          </p:cNvPr>
          <p:cNvGrpSpPr/>
          <p:nvPr/>
        </p:nvGrpSpPr>
        <p:grpSpPr>
          <a:xfrm>
            <a:off x="12412868" y="1208413"/>
            <a:ext cx="1422400" cy="3125210"/>
            <a:chOff x="5257800" y="1498600"/>
            <a:chExt cx="1422400" cy="3125210"/>
          </a:xfrm>
          <a:solidFill>
            <a:schemeClr val="accent5">
              <a:lumMod val="75000"/>
            </a:schemeClr>
          </a:solidFill>
        </p:grpSpPr>
        <p:sp>
          <p:nvSpPr>
            <p:cNvPr id="150" name="Freeform: Shape 149">
              <a:extLst>
                <a:ext uri="{FF2B5EF4-FFF2-40B4-BE49-F238E27FC236}">
                  <a16:creationId xmlns:a16="http://schemas.microsoft.com/office/drawing/2014/main" id="{909C0278-EE45-9097-0F5B-6B65C0F013CA}"/>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5">
                    <a:lumMod val="40000"/>
                    <a:lumOff val="60000"/>
                  </a:schemeClr>
                </a:solidFill>
              </a:endParaRPr>
            </a:p>
          </p:txBody>
        </p:sp>
        <p:sp>
          <p:nvSpPr>
            <p:cNvPr id="151" name="TextBox 150">
              <a:extLst>
                <a:ext uri="{FF2B5EF4-FFF2-40B4-BE49-F238E27FC236}">
                  <a16:creationId xmlns:a16="http://schemas.microsoft.com/office/drawing/2014/main" id="{708FD783-22FF-D3E7-C73E-9C539D7A9DCF}"/>
                </a:ext>
              </a:extLst>
            </p:cNvPr>
            <p:cNvSpPr txBox="1"/>
            <p:nvPr/>
          </p:nvSpPr>
          <p:spPr>
            <a:xfrm>
              <a:off x="5486400" y="1748988"/>
              <a:ext cx="965200" cy="707886"/>
            </a:xfrm>
            <a:prstGeom prst="rect">
              <a:avLst/>
            </a:prstGeom>
            <a:grpFill/>
            <a:ln w="38100">
              <a:solidFill>
                <a:schemeClr val="accent5">
                  <a:lumMod val="40000"/>
                  <a:lumOff val="60000"/>
                </a:schemeClr>
              </a:solidFill>
            </a:ln>
          </p:spPr>
          <p:txBody>
            <a:bodyPr wrap="square" rtlCol="0">
              <a:spAutoFit/>
            </a:bodyPr>
            <a:lstStyle/>
            <a:p>
              <a:r>
                <a:rPr lang="en-US" sz="4000" dirty="0">
                  <a:solidFill>
                    <a:schemeClr val="accent5">
                      <a:lumMod val="40000"/>
                      <a:lumOff val="60000"/>
                    </a:schemeClr>
                  </a:solidFill>
                  <a:latin typeface="Montserrat" panose="00000500000000000000" pitchFamily="2" charset="0"/>
                </a:rPr>
                <a:t>04</a:t>
              </a:r>
            </a:p>
          </p:txBody>
        </p:sp>
        <p:sp>
          <p:nvSpPr>
            <p:cNvPr id="152" name="TextBox 151">
              <a:extLst>
                <a:ext uri="{FF2B5EF4-FFF2-40B4-BE49-F238E27FC236}">
                  <a16:creationId xmlns:a16="http://schemas.microsoft.com/office/drawing/2014/main" id="{4A927EEA-AFD0-3CBA-E8D2-870B6A61EF46}"/>
                </a:ext>
              </a:extLst>
            </p:cNvPr>
            <p:cNvSpPr txBox="1"/>
            <p:nvPr/>
          </p:nvSpPr>
          <p:spPr>
            <a:xfrm>
              <a:off x="5486400" y="2707262"/>
              <a:ext cx="965200" cy="1384995"/>
            </a:xfrm>
            <a:prstGeom prst="rect">
              <a:avLst/>
            </a:prstGeom>
            <a:grpFill/>
            <a:ln w="38100">
              <a:solidFill>
                <a:schemeClr val="accent5">
                  <a:lumMod val="40000"/>
                  <a:lumOff val="60000"/>
                </a:schemeClr>
              </a:solidFill>
            </a:ln>
          </p:spPr>
          <p:txBody>
            <a:bodyPr wrap="square" rtlCol="0">
              <a:spAutoFit/>
            </a:bodyPr>
            <a:lstStyle/>
            <a:p>
              <a:r>
                <a:rPr lang="en-US" sz="1050" b="1" dirty="0">
                  <a:solidFill>
                    <a:schemeClr val="accent5">
                      <a:lumMod val="40000"/>
                      <a:lumOff val="60000"/>
                    </a:schemeClr>
                  </a:solidFill>
                </a:rPr>
                <a:t>Put People First  From employees to communities, he prioritized human welfare over profits.</a:t>
              </a:r>
              <a:endParaRPr lang="en-US" sz="1600" dirty="0">
                <a:solidFill>
                  <a:schemeClr val="accent5">
                    <a:lumMod val="40000"/>
                    <a:lumOff val="60000"/>
                  </a:schemeClr>
                </a:solidFill>
                <a:latin typeface="Montserrat" panose="00000500000000000000" pitchFamily="2" charset="0"/>
              </a:endParaRPr>
            </a:p>
          </p:txBody>
        </p:sp>
      </p:grpSp>
      <p:grpSp>
        <p:nvGrpSpPr>
          <p:cNvPr id="153" name="Group 152">
            <a:extLst>
              <a:ext uri="{FF2B5EF4-FFF2-40B4-BE49-F238E27FC236}">
                <a16:creationId xmlns:a16="http://schemas.microsoft.com/office/drawing/2014/main" id="{CDD742AC-0EDE-EA6E-E58C-F045DCAC1B92}"/>
              </a:ext>
            </a:extLst>
          </p:cNvPr>
          <p:cNvGrpSpPr/>
          <p:nvPr/>
        </p:nvGrpSpPr>
        <p:grpSpPr>
          <a:xfrm>
            <a:off x="12373777" y="2228901"/>
            <a:ext cx="1500582" cy="2304213"/>
            <a:chOff x="5813431" y="3516086"/>
            <a:chExt cx="565139" cy="762000"/>
          </a:xfrm>
          <a:solidFill>
            <a:schemeClr val="accent5">
              <a:lumMod val="75000"/>
            </a:schemeClr>
          </a:solidFill>
        </p:grpSpPr>
        <p:sp>
          <p:nvSpPr>
            <p:cNvPr id="154" name="Freeform: Shape 153">
              <a:extLst>
                <a:ext uri="{FF2B5EF4-FFF2-40B4-BE49-F238E27FC236}">
                  <a16:creationId xmlns:a16="http://schemas.microsoft.com/office/drawing/2014/main" id="{8F0A19B3-3A45-7FB4-AABE-3EFA35041C4A}"/>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5" name="Group 154">
              <a:extLst>
                <a:ext uri="{FF2B5EF4-FFF2-40B4-BE49-F238E27FC236}">
                  <a16:creationId xmlns:a16="http://schemas.microsoft.com/office/drawing/2014/main" id="{5AE89CCB-EA97-2AF5-A733-B0EB98991DD1}"/>
                </a:ext>
              </a:extLst>
            </p:cNvPr>
            <p:cNvGrpSpPr/>
            <p:nvPr/>
          </p:nvGrpSpPr>
          <p:grpSpPr>
            <a:xfrm>
              <a:off x="5813431" y="3516086"/>
              <a:ext cx="138636" cy="762000"/>
              <a:chOff x="5813431" y="3516086"/>
              <a:chExt cx="138636" cy="762000"/>
            </a:xfrm>
            <a:grpFill/>
          </p:grpSpPr>
          <p:cxnSp>
            <p:nvCxnSpPr>
              <p:cNvPr id="160" name="Straight Connector 159">
                <a:extLst>
                  <a:ext uri="{FF2B5EF4-FFF2-40B4-BE49-F238E27FC236}">
                    <a16:creationId xmlns:a16="http://schemas.microsoft.com/office/drawing/2014/main" id="{C7F5FA1B-E7EB-F4ED-F1D2-3B13AE9DC551}"/>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16AEC18E-9D76-D965-4E00-2C45F86FBDCA}"/>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CB5F3193-04FC-C195-2054-E79BB1B1113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4D3E017C-CE1F-7DFD-2811-0D40AFBC3886}"/>
                </a:ext>
              </a:extLst>
            </p:cNvPr>
            <p:cNvGrpSpPr/>
            <p:nvPr/>
          </p:nvGrpSpPr>
          <p:grpSpPr>
            <a:xfrm rot="10800000">
              <a:off x="6239934" y="3516086"/>
              <a:ext cx="138636" cy="762000"/>
              <a:chOff x="5813431" y="3516086"/>
              <a:chExt cx="138636" cy="762000"/>
            </a:xfrm>
            <a:grpFill/>
          </p:grpSpPr>
          <p:cxnSp>
            <p:nvCxnSpPr>
              <p:cNvPr id="157" name="Straight Connector 156">
                <a:extLst>
                  <a:ext uri="{FF2B5EF4-FFF2-40B4-BE49-F238E27FC236}">
                    <a16:creationId xmlns:a16="http://schemas.microsoft.com/office/drawing/2014/main" id="{4F7F8F6C-0432-FD80-7307-B9CE8E558B55}"/>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0EB317F-96C2-73CA-C386-35FA53B5E87F}"/>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3BF1662-FB0C-7CB6-1F0E-EDFFD684F6C5}"/>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3" name="Group 162">
            <a:extLst>
              <a:ext uri="{FF2B5EF4-FFF2-40B4-BE49-F238E27FC236}">
                <a16:creationId xmlns:a16="http://schemas.microsoft.com/office/drawing/2014/main" id="{3EDF6B6F-173E-239B-1962-420E80F5B7C4}"/>
              </a:ext>
            </a:extLst>
          </p:cNvPr>
          <p:cNvGrpSpPr/>
          <p:nvPr/>
        </p:nvGrpSpPr>
        <p:grpSpPr>
          <a:xfrm>
            <a:off x="12455611" y="1382216"/>
            <a:ext cx="1422400" cy="3125210"/>
            <a:chOff x="5257800" y="1498600"/>
            <a:chExt cx="1422400" cy="3125210"/>
          </a:xfrm>
          <a:solidFill>
            <a:schemeClr val="accent6">
              <a:lumMod val="75000"/>
            </a:schemeClr>
          </a:solidFill>
        </p:grpSpPr>
        <p:sp>
          <p:nvSpPr>
            <p:cNvPr id="164" name="Freeform: Shape 163">
              <a:extLst>
                <a:ext uri="{FF2B5EF4-FFF2-40B4-BE49-F238E27FC236}">
                  <a16:creationId xmlns:a16="http://schemas.microsoft.com/office/drawing/2014/main" id="{86B20E96-2CD9-5016-44F2-D71DD98EB9D4}"/>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lumMod val="60000"/>
                    <a:lumOff val="40000"/>
                  </a:schemeClr>
                </a:solidFill>
              </a:endParaRPr>
            </a:p>
          </p:txBody>
        </p:sp>
        <p:sp>
          <p:nvSpPr>
            <p:cNvPr id="165" name="TextBox 164">
              <a:extLst>
                <a:ext uri="{FF2B5EF4-FFF2-40B4-BE49-F238E27FC236}">
                  <a16:creationId xmlns:a16="http://schemas.microsoft.com/office/drawing/2014/main" id="{F2F62028-9B85-497F-D116-5E9132933A41}"/>
                </a:ext>
              </a:extLst>
            </p:cNvPr>
            <p:cNvSpPr txBox="1"/>
            <p:nvPr/>
          </p:nvSpPr>
          <p:spPr>
            <a:xfrm>
              <a:off x="5486400" y="1748988"/>
              <a:ext cx="965200" cy="707886"/>
            </a:xfrm>
            <a:prstGeom prst="rect">
              <a:avLst/>
            </a:prstGeom>
            <a:grpFill/>
            <a:ln w="38100">
              <a:solidFill>
                <a:schemeClr val="accent6">
                  <a:lumMod val="40000"/>
                  <a:lumOff val="60000"/>
                </a:schemeClr>
              </a:solidFill>
            </a:ln>
          </p:spPr>
          <p:txBody>
            <a:bodyPr wrap="square" rtlCol="0">
              <a:spAutoFit/>
            </a:bodyPr>
            <a:lstStyle/>
            <a:p>
              <a:r>
                <a:rPr lang="en-US" sz="4000" dirty="0">
                  <a:solidFill>
                    <a:schemeClr val="accent6">
                      <a:lumMod val="60000"/>
                      <a:lumOff val="40000"/>
                    </a:schemeClr>
                  </a:solidFill>
                  <a:latin typeface="Montserrat" panose="00000500000000000000" pitchFamily="2" charset="0"/>
                </a:rPr>
                <a:t>05</a:t>
              </a:r>
            </a:p>
          </p:txBody>
        </p:sp>
        <p:sp>
          <p:nvSpPr>
            <p:cNvPr id="166" name="TextBox 165">
              <a:extLst>
                <a:ext uri="{FF2B5EF4-FFF2-40B4-BE49-F238E27FC236}">
                  <a16:creationId xmlns:a16="http://schemas.microsoft.com/office/drawing/2014/main" id="{6EA5E317-2AE2-A2B2-4B46-B5031EC95D54}"/>
                </a:ext>
              </a:extLst>
            </p:cNvPr>
            <p:cNvSpPr txBox="1"/>
            <p:nvPr/>
          </p:nvSpPr>
          <p:spPr>
            <a:xfrm>
              <a:off x="5486400" y="2707262"/>
              <a:ext cx="965200" cy="1546577"/>
            </a:xfrm>
            <a:prstGeom prst="rect">
              <a:avLst/>
            </a:prstGeom>
            <a:grpFill/>
            <a:ln w="38100">
              <a:solidFill>
                <a:schemeClr val="accent6">
                  <a:lumMod val="40000"/>
                  <a:lumOff val="60000"/>
                </a:schemeClr>
              </a:solidFill>
            </a:ln>
          </p:spPr>
          <p:txBody>
            <a:bodyPr wrap="square" rtlCol="0">
              <a:spAutoFit/>
            </a:bodyPr>
            <a:lstStyle/>
            <a:p>
              <a:r>
                <a:rPr lang="en-US" sz="1050" b="1" dirty="0">
                  <a:solidFill>
                    <a:schemeClr val="accent6">
                      <a:lumMod val="60000"/>
                      <a:lumOff val="40000"/>
                    </a:schemeClr>
                  </a:solidFill>
                </a:rPr>
                <a:t>Stay Resilient in Crisis  His calm and compassionate response during 26/11 showed strength in adversity.</a:t>
              </a:r>
              <a:endParaRPr lang="en-US" sz="1600" dirty="0">
                <a:solidFill>
                  <a:schemeClr val="accent6">
                    <a:lumMod val="60000"/>
                    <a:lumOff val="40000"/>
                  </a:schemeClr>
                </a:solidFill>
                <a:latin typeface="Montserrat" panose="00000500000000000000" pitchFamily="2" charset="0"/>
              </a:endParaRPr>
            </a:p>
          </p:txBody>
        </p:sp>
      </p:grpSp>
      <p:grpSp>
        <p:nvGrpSpPr>
          <p:cNvPr id="167" name="Group 166">
            <a:extLst>
              <a:ext uri="{FF2B5EF4-FFF2-40B4-BE49-F238E27FC236}">
                <a16:creationId xmlns:a16="http://schemas.microsoft.com/office/drawing/2014/main" id="{ED2E6336-F868-C6BB-801A-146E0B5A98E7}"/>
              </a:ext>
            </a:extLst>
          </p:cNvPr>
          <p:cNvGrpSpPr/>
          <p:nvPr/>
        </p:nvGrpSpPr>
        <p:grpSpPr>
          <a:xfrm>
            <a:off x="12416523" y="2276894"/>
            <a:ext cx="1500582" cy="2304213"/>
            <a:chOff x="5813431" y="3516086"/>
            <a:chExt cx="565139" cy="762000"/>
          </a:xfrm>
          <a:solidFill>
            <a:schemeClr val="accent6">
              <a:lumMod val="75000"/>
            </a:schemeClr>
          </a:solidFill>
        </p:grpSpPr>
        <p:sp>
          <p:nvSpPr>
            <p:cNvPr id="168" name="Freeform: Shape 167">
              <a:extLst>
                <a:ext uri="{FF2B5EF4-FFF2-40B4-BE49-F238E27FC236}">
                  <a16:creationId xmlns:a16="http://schemas.microsoft.com/office/drawing/2014/main" id="{F14242EF-A722-46DA-D1D7-DD41B82818F7}"/>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9" name="Group 168">
              <a:extLst>
                <a:ext uri="{FF2B5EF4-FFF2-40B4-BE49-F238E27FC236}">
                  <a16:creationId xmlns:a16="http://schemas.microsoft.com/office/drawing/2014/main" id="{159A7751-09AE-0C24-88F2-07C2130CF264}"/>
                </a:ext>
              </a:extLst>
            </p:cNvPr>
            <p:cNvGrpSpPr/>
            <p:nvPr/>
          </p:nvGrpSpPr>
          <p:grpSpPr>
            <a:xfrm>
              <a:off x="5813431" y="3516086"/>
              <a:ext cx="138636" cy="762000"/>
              <a:chOff x="5813431" y="3516086"/>
              <a:chExt cx="138636" cy="762000"/>
            </a:xfrm>
            <a:grpFill/>
          </p:grpSpPr>
          <p:cxnSp>
            <p:nvCxnSpPr>
              <p:cNvPr id="174" name="Straight Connector 173">
                <a:extLst>
                  <a:ext uri="{FF2B5EF4-FFF2-40B4-BE49-F238E27FC236}">
                    <a16:creationId xmlns:a16="http://schemas.microsoft.com/office/drawing/2014/main" id="{600EFF26-6D87-EF1F-2A8C-3429A7E26359}"/>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0650B1C-CD39-B0C2-1C5B-15FF7678595B}"/>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D8A72FD4-72D0-B61D-D64E-69C35BD8071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B2B5D8E2-6706-87AC-55D4-C8026130BB13}"/>
                </a:ext>
              </a:extLst>
            </p:cNvPr>
            <p:cNvGrpSpPr/>
            <p:nvPr/>
          </p:nvGrpSpPr>
          <p:grpSpPr>
            <a:xfrm rot="10800000">
              <a:off x="6239934" y="3516086"/>
              <a:ext cx="138636" cy="762000"/>
              <a:chOff x="5813431" y="3516086"/>
              <a:chExt cx="138636" cy="762000"/>
            </a:xfrm>
            <a:grpFill/>
          </p:grpSpPr>
          <p:cxnSp>
            <p:nvCxnSpPr>
              <p:cNvPr id="171" name="Straight Connector 170">
                <a:extLst>
                  <a:ext uri="{FF2B5EF4-FFF2-40B4-BE49-F238E27FC236}">
                    <a16:creationId xmlns:a16="http://schemas.microsoft.com/office/drawing/2014/main" id="{CFC3CD49-124F-D693-A21E-AD7D41EB154C}"/>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DAD4323-9659-291D-D679-1EF8D0749163}"/>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6A66EE7-F2A7-2D83-4559-B1D7E702CAF5}"/>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 name="Text Box 1">
            <a:extLst>
              <a:ext uri="{FF2B5EF4-FFF2-40B4-BE49-F238E27FC236}">
                <a16:creationId xmlns:a16="http://schemas.microsoft.com/office/drawing/2014/main" id="{6C7A3A52-029C-587A-59D2-32565F4E158C}"/>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177" name="Oval 176">
            <a:extLst>
              <a:ext uri="{FF2B5EF4-FFF2-40B4-BE49-F238E27FC236}">
                <a16:creationId xmlns:a16="http://schemas.microsoft.com/office/drawing/2014/main" id="{98766EBD-7E33-0397-080F-53CDB328B511}"/>
              </a:ext>
            </a:extLst>
          </p:cNvPr>
          <p:cNvSpPr/>
          <p:nvPr/>
        </p:nvSpPr>
        <p:spPr>
          <a:xfrm>
            <a:off x="3243941" y="576944"/>
            <a:ext cx="5704120" cy="5704114"/>
          </a:xfrm>
          <a:prstGeom prst="ellipse">
            <a:avLst/>
          </a:prstGeom>
          <a:solidFill>
            <a:schemeClr val="tx1">
              <a:alpha val="35000"/>
            </a:schemeClr>
          </a:solidFill>
          <a:ln w="635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8" name="Picture 177">
            <a:extLst>
              <a:ext uri="{FF2B5EF4-FFF2-40B4-BE49-F238E27FC236}">
                <a16:creationId xmlns:a16="http://schemas.microsoft.com/office/drawing/2014/main" id="{FBA8C54D-C7D9-EC5F-5EFB-4CF14F7E0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8987" y="1521990"/>
            <a:ext cx="3814026" cy="3814020"/>
          </a:xfrm>
          <a:prstGeom prst="rect">
            <a:avLst/>
          </a:prstGeom>
          <a:noFill/>
        </p:spPr>
      </p:pic>
    </p:spTree>
    <p:extLst>
      <p:ext uri="{BB962C8B-B14F-4D97-AF65-F5344CB8AC3E}">
        <p14:creationId xmlns:p14="http://schemas.microsoft.com/office/powerpoint/2010/main" val="1362575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Box 1">
            <a:extLst>
              <a:ext uri="{FF2B5EF4-FFF2-40B4-BE49-F238E27FC236}">
                <a16:creationId xmlns:a16="http://schemas.microsoft.com/office/drawing/2014/main" id="{70237572-824B-BC8F-89A7-073E4C6F18EF}"/>
              </a:ext>
            </a:extLst>
          </p:cNvPr>
          <p:cNvSpPr txBox="1"/>
          <p:nvPr/>
        </p:nvSpPr>
        <p:spPr>
          <a:xfrm>
            <a:off x="1135116" y="-143192"/>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13" name="Text Box 1">
            <a:extLst>
              <a:ext uri="{FF2B5EF4-FFF2-40B4-BE49-F238E27FC236}">
                <a16:creationId xmlns:a16="http://schemas.microsoft.com/office/drawing/2014/main" id="{004639D9-D09C-7C9B-A8F6-5BBE3CC66E90}"/>
              </a:ext>
            </a:extLst>
          </p:cNvPr>
          <p:cNvSpPr txBox="1"/>
          <p:nvPr/>
        </p:nvSpPr>
        <p:spPr>
          <a:xfrm>
            <a:off x="-4693415" y="1167765"/>
            <a:ext cx="4248150" cy="2585323"/>
          </a:xfrm>
          <a:prstGeom prst="rect">
            <a:avLst/>
          </a:prstGeom>
          <a:solidFill>
            <a:schemeClr val="tx1">
              <a:alpha val="24000"/>
            </a:schemeClr>
          </a:solidFill>
        </p:spPr>
        <p:txBody>
          <a:bodyPr wrap="square" rtlCol="0">
            <a:spAutoFit/>
          </a:bodyPr>
          <a:lstStyle/>
          <a:p>
            <a:r>
              <a:rPr lang="en-US" sz="5400" dirty="0">
                <a:ln w="3175" cmpd="sng">
                  <a:solidFill>
                    <a:schemeClr val="bg1"/>
                  </a:solidFill>
                  <a:prstDash val="solid"/>
                </a:ln>
                <a:noFill/>
                <a:latin typeface="Montserrat" panose="00000500000000000000" charset="0"/>
                <a:cs typeface="Montserrat" panose="00000500000000000000" charset="0"/>
              </a:rPr>
              <a:t>When Less Becomes More</a:t>
            </a:r>
          </a:p>
        </p:txBody>
      </p:sp>
      <p:sp>
        <p:nvSpPr>
          <p:cNvPr id="14" name="Text Box 2">
            <a:extLst>
              <a:ext uri="{FF2B5EF4-FFF2-40B4-BE49-F238E27FC236}">
                <a16:creationId xmlns:a16="http://schemas.microsoft.com/office/drawing/2014/main" id="{7A3248F0-E1CB-3DC6-0DD9-2E5797744374}"/>
              </a:ext>
            </a:extLst>
          </p:cNvPr>
          <p:cNvSpPr txBox="1"/>
          <p:nvPr/>
        </p:nvSpPr>
        <p:spPr>
          <a:xfrm>
            <a:off x="13026390" y="4786630"/>
            <a:ext cx="3164205" cy="1754326"/>
          </a:xfrm>
          <a:prstGeom prst="rect">
            <a:avLst/>
          </a:prstGeom>
          <a:solidFill>
            <a:schemeClr val="tx1">
              <a:alpha val="24000"/>
            </a:schemeClr>
          </a:solidFill>
        </p:spPr>
        <p:txBody>
          <a:bodyPr wrap="square" rtlCol="0">
            <a:spAutoFit/>
          </a:bodyPr>
          <a:lstStyle/>
          <a:p>
            <a:r>
              <a:rPr lang="en-US" sz="5400" dirty="0">
                <a:ln w="12700" cmpd="sng">
                  <a:solidFill>
                    <a:schemeClr val="bg1"/>
                  </a:solidFill>
                  <a:prstDash val="solid"/>
                </a:ln>
                <a:noFill/>
                <a:latin typeface="Montserrat" panose="00000500000000000000" charset="0"/>
                <a:cs typeface="Montserrat" panose="00000500000000000000" charset="0"/>
              </a:rPr>
              <a:t>RATAN TATA</a:t>
            </a:r>
          </a:p>
        </p:txBody>
      </p:sp>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68F12262-E916-BC5B-7FF6-EE8249A8D8AC}"/>
                  </a:ext>
                </a:extLst>
              </p:cNvPr>
              <p:cNvGraphicFramePr>
                <a:graphicFrameLocks noChangeAspect="1"/>
              </p:cNvGraphicFramePr>
              <p:nvPr>
                <p:extLst>
                  <p:ext uri="{D42A27DB-BD31-4B8C-83A1-F6EECF244321}">
                    <p14:modId xmlns:p14="http://schemas.microsoft.com/office/powerpoint/2010/main" val="2923129271"/>
                  </p:ext>
                </p:extLst>
              </p:nvPr>
            </p:nvGraphicFramePr>
            <p:xfrm>
              <a:off x="-518161" y="4520205"/>
              <a:ext cx="4134110" cy="2340060"/>
            </p:xfrm>
            <a:graphic>
              <a:graphicData uri="http://schemas.microsoft.com/office/powerpoint/2016/sectionzoom">
                <psez:sectionZm>
                  <psez:sectionZmObj sectionId="{DFBCF99C-57F4-4B18-8753-68E708E61FB0}">
                    <psez:zmPr id="{F80ADE2E-90BF-4034-8129-1242BD54375A}" transitionDur="1000" showBg="0">
                      <p166:blipFill xmlns:p166="http://schemas.microsoft.com/office/powerpoint/2016/6/main">
                        <a:blip r:embed="rId3"/>
                        <a:stretch>
                          <a:fillRect/>
                        </a:stretch>
                      </p166:blipFill>
                      <p166:spPr xmlns:p166="http://schemas.microsoft.com/office/powerpoint/2016/6/main">
                        <a:xfrm>
                          <a:off x="0" y="0"/>
                          <a:ext cx="4134110" cy="2340060"/>
                        </a:xfrm>
                        <a:prstGeom prst="rect">
                          <a:avLst/>
                        </a:prstGeom>
                        <a:noFill/>
                        <a:effectLst>
                          <a:outerShdw blurRad="50800" dist="50800" dir="5400000" algn="ctr" rotWithShape="0">
                            <a:srgbClr val="000000"/>
                          </a:outerShdw>
                        </a:effectLst>
                      </p166:spPr>
                    </psez:zmPr>
                  </psez:sectionZmObj>
                </psez:sectionZm>
              </a:graphicData>
            </a:graphic>
          </p:graphicFrame>
        </mc:Choice>
        <mc:Fallback xmlns="">
          <p:pic>
            <p:nvPicPr>
              <p:cNvPr id="3" name="Section Zoom 2">
                <a:hlinkClick r:id="rId4" action="ppaction://hlinksldjump"/>
                <a:extLst>
                  <a:ext uri="{FF2B5EF4-FFF2-40B4-BE49-F238E27FC236}">
                    <a16:creationId xmlns:a16="http://schemas.microsoft.com/office/drawing/2014/main" id="{68F12262-E916-BC5B-7FF6-EE8249A8D8AC}"/>
                  </a:ext>
                </a:extLst>
              </p:cNvPr>
              <p:cNvPicPr>
                <a:picLocks noGrp="1" noRot="1" noChangeAspect="1" noMove="1" noResize="1" noEditPoints="1" noAdjustHandles="1" noChangeArrowheads="1" noChangeShapeType="1"/>
              </p:cNvPicPr>
              <p:nvPr/>
            </p:nvPicPr>
            <p:blipFill>
              <a:blip r:embed="rId5"/>
              <a:stretch>
                <a:fillRect/>
              </a:stretch>
            </p:blipFill>
            <p:spPr>
              <a:xfrm>
                <a:off x="-518161" y="4520205"/>
                <a:ext cx="4134110" cy="2340060"/>
              </a:xfrm>
              <a:prstGeom prst="rect">
                <a:avLst/>
              </a:prstGeom>
              <a:noFill/>
              <a:effectLst>
                <a:outerShdw blurRad="50800" dist="50800" dir="5400000" algn="ctr" rotWithShape="0">
                  <a:srgbClr val="000000"/>
                </a:outerShdw>
              </a:effectLst>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853596CD-C673-516D-6F55-5E462F4BA71A}"/>
                  </a:ext>
                </a:extLst>
              </p:cNvPr>
              <p:cNvGraphicFramePr>
                <a:graphicFrameLocks noChangeAspect="1"/>
              </p:cNvGraphicFramePr>
              <p:nvPr>
                <p:extLst>
                  <p:ext uri="{D42A27DB-BD31-4B8C-83A1-F6EECF244321}">
                    <p14:modId xmlns:p14="http://schemas.microsoft.com/office/powerpoint/2010/main" val="3689752170"/>
                  </p:ext>
                </p:extLst>
              </p:nvPr>
            </p:nvGraphicFramePr>
            <p:xfrm>
              <a:off x="2087374" y="1949553"/>
              <a:ext cx="3893544" cy="2190120"/>
            </p:xfrm>
            <a:graphic>
              <a:graphicData uri="http://schemas.microsoft.com/office/powerpoint/2016/sectionzoom">
                <psez:sectionZm>
                  <psez:sectionZmObj sectionId="{B297C3CA-E963-4D79-9A12-E9BC8B039863}">
                    <psez:zmPr id="{1A1AB704-8E12-4B17-833C-7F25C0C93670}" transitionDur="1000" showBg="0">
                      <p166:blipFill xmlns:p166="http://schemas.microsoft.com/office/powerpoint/2016/6/main">
                        <a:blip r:embed="rId6"/>
                        <a:stretch>
                          <a:fillRect/>
                        </a:stretch>
                      </p166:blipFill>
                      <p166:spPr xmlns:p166="http://schemas.microsoft.com/office/powerpoint/2016/6/main">
                        <a:xfrm>
                          <a:off x="0" y="0"/>
                          <a:ext cx="3893544" cy="2190120"/>
                        </a:xfrm>
                        <a:prstGeom prst="rect">
                          <a:avLst/>
                        </a:prstGeom>
                        <a:noFill/>
                      </p166:spPr>
                    </psez:zmPr>
                  </psez:sectionZmObj>
                </psez:sectionZm>
              </a:graphicData>
            </a:graphic>
          </p:graphicFrame>
        </mc:Choice>
        <mc:Fallback xmlns="">
          <p:pic>
            <p:nvPicPr>
              <p:cNvPr id="6" name="Section Zoom 5">
                <a:hlinkClick r:id="rId7" action="ppaction://hlinksldjump"/>
                <a:extLst>
                  <a:ext uri="{FF2B5EF4-FFF2-40B4-BE49-F238E27FC236}">
                    <a16:creationId xmlns:a16="http://schemas.microsoft.com/office/drawing/2014/main" id="{853596CD-C673-516D-6F55-5E462F4BA71A}"/>
                  </a:ext>
                </a:extLst>
              </p:cNvPr>
              <p:cNvPicPr>
                <a:picLocks noGrp="1" noRot="1" noChangeAspect="1" noMove="1" noResize="1" noEditPoints="1" noAdjustHandles="1" noChangeArrowheads="1" noChangeShapeType="1"/>
              </p:cNvPicPr>
              <p:nvPr/>
            </p:nvPicPr>
            <p:blipFill>
              <a:blip r:embed="rId8"/>
              <a:stretch>
                <a:fillRect/>
              </a:stretch>
            </p:blipFill>
            <p:spPr>
              <a:xfrm>
                <a:off x="2087374" y="1949553"/>
                <a:ext cx="3893544" cy="2190120"/>
              </a:xfrm>
              <a:prstGeom prst="rect">
                <a:avLst/>
              </a:prstGeom>
              <a:noFill/>
            </p:spPr>
          </p:pic>
        </mc:Fallback>
      </mc:AlternateContent>
      <p:sp>
        <p:nvSpPr>
          <p:cNvPr id="2" name="Text Box 1">
            <a:extLst>
              <a:ext uri="{FF2B5EF4-FFF2-40B4-BE49-F238E27FC236}">
                <a16:creationId xmlns:a16="http://schemas.microsoft.com/office/drawing/2014/main" id="{884CF3E2-EFE6-6F8E-35EC-521A9DE92B6C}"/>
              </a:ext>
            </a:extLst>
          </p:cNvPr>
          <p:cNvSpPr txBox="1"/>
          <p:nvPr/>
        </p:nvSpPr>
        <p:spPr>
          <a:xfrm>
            <a:off x="-2804" y="7916707"/>
            <a:ext cx="1137920" cy="246221"/>
          </a:xfrm>
          <a:prstGeom prst="rect">
            <a:avLst/>
          </a:prstGeom>
          <a:solidFill>
            <a:schemeClr val="tx1">
              <a:alpha val="24000"/>
            </a:schemeClr>
          </a:solidFill>
        </p:spPr>
        <p:txBody>
          <a:bodyPr wrap="square" rtlCol="0">
            <a:spAutoFit/>
          </a:bodyPr>
          <a:lstStyle/>
          <a:p>
            <a:r>
              <a:rPr lang="en-US" sz="1000" dirty="0">
                <a:ln w="3175" cmpd="sng">
                  <a:solidFill>
                    <a:schemeClr val="bg1"/>
                  </a:solidFill>
                  <a:prstDash val="solid"/>
                </a:ln>
                <a:noFill/>
                <a:latin typeface="Montserrat" panose="00000500000000000000" charset="0"/>
                <a:cs typeface="Montserrat" panose="00000500000000000000" charset="0"/>
              </a:rPr>
              <a:t>    By Vardaan</a:t>
            </a:r>
          </a:p>
        </p:txBody>
      </p:sp>
      <p:pic>
        <p:nvPicPr>
          <p:cNvPr id="4" name="Picture 3">
            <a:extLst>
              <a:ext uri="{FF2B5EF4-FFF2-40B4-BE49-F238E27FC236}">
                <a16:creationId xmlns:a16="http://schemas.microsoft.com/office/drawing/2014/main" id="{8E9DE130-8F85-4C03-8827-A554C01FB2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04" y="7896470"/>
            <a:ext cx="286694" cy="286694"/>
          </a:xfrm>
          <a:prstGeom prst="rect">
            <a:avLst/>
          </a:prstGeom>
        </p:spPr>
      </p:pic>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8AE1187F-0DD9-941F-8C13-AC5B32A52742}"/>
                  </a:ext>
                </a:extLst>
              </p:cNvPr>
              <p:cNvGraphicFramePr>
                <a:graphicFrameLocks noChangeAspect="1"/>
              </p:cNvGraphicFramePr>
              <p:nvPr>
                <p:extLst>
                  <p:ext uri="{D42A27DB-BD31-4B8C-83A1-F6EECF244321}">
                    <p14:modId xmlns:p14="http://schemas.microsoft.com/office/powerpoint/2010/main" val="1132604929"/>
                  </p:ext>
                </p:extLst>
              </p:nvPr>
            </p:nvGraphicFramePr>
            <p:xfrm>
              <a:off x="5176003" y="4703016"/>
              <a:ext cx="3531634" cy="1986544"/>
            </p:xfrm>
            <a:graphic>
              <a:graphicData uri="http://schemas.microsoft.com/office/powerpoint/2016/sectionzoom">
                <psez:sectionZm>
                  <psez:sectionZmObj sectionId="{D4DD461A-E1F3-4A9B-8590-BAFD2A11B379}">
                    <psez:zmPr id="{0924E415-52C3-4179-A654-5EB86AECC314}" transitionDur="1000" showBg="0">
                      <p166:blipFill xmlns:p166="http://schemas.microsoft.com/office/powerpoint/2016/6/main">
                        <a:blip r:embed="rId10"/>
                        <a:stretch>
                          <a:fillRect/>
                        </a:stretch>
                      </p166:blipFill>
                      <p166:spPr xmlns:p166="http://schemas.microsoft.com/office/powerpoint/2016/6/main">
                        <a:xfrm>
                          <a:off x="0" y="0"/>
                          <a:ext cx="3531634" cy="1986544"/>
                        </a:xfrm>
                        <a:prstGeom prst="rect">
                          <a:avLst/>
                        </a:prstGeom>
                      </p166:spPr>
                    </psez:zmPr>
                  </psez:sectionZmObj>
                </psez:sectionZm>
              </a:graphicData>
            </a:graphic>
          </p:graphicFrame>
        </mc:Choice>
        <mc:Fallback xmlns="">
          <p:pic>
            <p:nvPicPr>
              <p:cNvPr id="8" name="Section Zoom 7">
                <a:hlinkClick r:id="rId11" action="ppaction://hlinksldjump"/>
                <a:extLst>
                  <a:ext uri="{FF2B5EF4-FFF2-40B4-BE49-F238E27FC236}">
                    <a16:creationId xmlns:a16="http://schemas.microsoft.com/office/drawing/2014/main" id="{8AE1187F-0DD9-941F-8C13-AC5B32A52742}"/>
                  </a:ext>
                </a:extLst>
              </p:cNvPr>
              <p:cNvPicPr>
                <a:picLocks noGrp="1" noRot="1" noChangeAspect="1" noMove="1" noResize="1" noEditPoints="1" noAdjustHandles="1" noChangeArrowheads="1" noChangeShapeType="1"/>
              </p:cNvPicPr>
              <p:nvPr/>
            </p:nvPicPr>
            <p:blipFill>
              <a:blip r:embed="rId12"/>
              <a:stretch>
                <a:fillRect/>
              </a:stretch>
            </p:blipFill>
            <p:spPr>
              <a:xfrm>
                <a:off x="5176003" y="4703016"/>
                <a:ext cx="3531634" cy="1986544"/>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5F55FD10-BF51-834F-15CD-00CEA921B088}"/>
                  </a:ext>
                </a:extLst>
              </p:cNvPr>
              <p:cNvGraphicFramePr>
                <a:graphicFrameLocks noChangeAspect="1"/>
              </p:cNvGraphicFramePr>
              <p:nvPr>
                <p:extLst>
                  <p:ext uri="{D42A27DB-BD31-4B8C-83A1-F6EECF244321}">
                    <p14:modId xmlns:p14="http://schemas.microsoft.com/office/powerpoint/2010/main" val="911565158"/>
                  </p:ext>
                </p:extLst>
              </p:nvPr>
            </p:nvGraphicFramePr>
            <p:xfrm>
              <a:off x="7852410" y="1914105"/>
              <a:ext cx="4370294" cy="2458290"/>
            </p:xfrm>
            <a:graphic>
              <a:graphicData uri="http://schemas.microsoft.com/office/powerpoint/2016/sectionzoom">
                <psez:sectionZm>
                  <psez:sectionZmObj sectionId="{05A1578F-4371-4FAB-95F0-0730935EAE31}">
                    <psez:zmPr id="{5D7393C2-5346-453F-9571-12E6EAD74EC7}" transitionDur="1000" showBg="0">
                      <p166:blipFill xmlns:p166="http://schemas.microsoft.com/office/powerpoint/2016/6/main">
                        <a:blip r:embed="rId13"/>
                        <a:stretch>
                          <a:fillRect/>
                        </a:stretch>
                      </p166:blipFill>
                      <p166:spPr xmlns:p166="http://schemas.microsoft.com/office/powerpoint/2016/6/main">
                        <a:xfrm>
                          <a:off x="0" y="0"/>
                          <a:ext cx="4370294" cy="2458290"/>
                        </a:xfrm>
                        <a:prstGeom prst="rect">
                          <a:avLst/>
                        </a:prstGeom>
                      </p166:spPr>
                    </psez:zmPr>
                  </psez:sectionZmObj>
                </psez:sectionZm>
              </a:graphicData>
            </a:graphic>
          </p:graphicFrame>
        </mc:Choice>
        <mc:Fallback xmlns="">
          <p:pic>
            <p:nvPicPr>
              <p:cNvPr id="9" name="Section Zoom 8">
                <a:hlinkClick r:id="rId14" action="ppaction://hlinksldjump"/>
                <a:extLst>
                  <a:ext uri="{FF2B5EF4-FFF2-40B4-BE49-F238E27FC236}">
                    <a16:creationId xmlns:a16="http://schemas.microsoft.com/office/drawing/2014/main" id="{5F55FD10-BF51-834F-15CD-00CEA921B088}"/>
                  </a:ext>
                </a:extLst>
              </p:cNvPr>
              <p:cNvPicPr>
                <a:picLocks noGrp="1" noRot="1" noChangeAspect="1" noMove="1" noResize="1" noEditPoints="1" noAdjustHandles="1" noChangeArrowheads="1" noChangeShapeType="1"/>
              </p:cNvPicPr>
              <p:nvPr/>
            </p:nvPicPr>
            <p:blipFill>
              <a:blip r:embed="rId15"/>
              <a:stretch>
                <a:fillRect/>
              </a:stretch>
            </p:blipFill>
            <p:spPr>
              <a:xfrm>
                <a:off x="7852410" y="1914105"/>
                <a:ext cx="4370294" cy="2458290"/>
              </a:xfrm>
              <a:prstGeom prst="rect">
                <a:avLst/>
              </a:prstGeom>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AEA59586-1B55-1F6C-C720-CDFED16A6B9B}"/>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D0B91A85-9DEC-88D7-CD55-885FF0085603}"/>
              </a:ext>
            </a:extLst>
          </p:cNvPr>
          <p:cNvGrpSpPr/>
          <p:nvPr/>
        </p:nvGrpSpPr>
        <p:grpSpPr>
          <a:xfrm>
            <a:off x="631645" y="1613018"/>
            <a:ext cx="1422400" cy="3125210"/>
            <a:chOff x="5257800" y="1498600"/>
            <a:chExt cx="1422400" cy="3125210"/>
          </a:xfrm>
        </p:grpSpPr>
        <p:sp>
          <p:nvSpPr>
            <p:cNvPr id="3" name="Freeform: Shape 2">
              <a:extLst>
                <a:ext uri="{FF2B5EF4-FFF2-40B4-BE49-F238E27FC236}">
                  <a16:creationId xmlns:a16="http://schemas.microsoft.com/office/drawing/2014/main" id="{D416E870-D689-7D1C-4162-91A0453FA8D7}"/>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solidFill>
              <a:schemeClr val="tx2">
                <a:lumMod val="75000"/>
              </a:schemeClr>
            </a:solidFill>
            <a:ln w="3810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B71EF539-43B0-DDE2-1CB8-0D110D3E7C2F}"/>
                </a:ext>
              </a:extLst>
            </p:cNvPr>
            <p:cNvSpPr txBox="1"/>
            <p:nvPr/>
          </p:nvSpPr>
          <p:spPr>
            <a:xfrm>
              <a:off x="5600700" y="1816100"/>
              <a:ext cx="736600" cy="707886"/>
            </a:xfrm>
            <a:prstGeom prst="rect">
              <a:avLst/>
            </a:prstGeom>
            <a:noFill/>
            <a:ln w="38100">
              <a:solidFill>
                <a:schemeClr val="tx2">
                  <a:lumMod val="40000"/>
                  <a:lumOff val="60000"/>
                </a:schemeClr>
              </a:solidFill>
            </a:ln>
          </p:spPr>
          <p:txBody>
            <a:bodyPr wrap="square" rtlCol="0">
              <a:spAutoFit/>
            </a:bodyPr>
            <a:lstStyle/>
            <a:p>
              <a:r>
                <a:rPr lang="en-US" sz="4000" dirty="0">
                  <a:solidFill>
                    <a:schemeClr val="tx2">
                      <a:lumMod val="40000"/>
                      <a:lumOff val="60000"/>
                    </a:schemeClr>
                  </a:solidFill>
                  <a:latin typeface="Montserrat" panose="00000500000000000000" pitchFamily="2" charset="0"/>
                </a:rPr>
                <a:t>01</a:t>
              </a:r>
            </a:p>
          </p:txBody>
        </p:sp>
        <p:sp>
          <p:nvSpPr>
            <p:cNvPr id="6" name="TextBox 5">
              <a:extLst>
                <a:ext uri="{FF2B5EF4-FFF2-40B4-BE49-F238E27FC236}">
                  <a16:creationId xmlns:a16="http://schemas.microsoft.com/office/drawing/2014/main" id="{27E134B3-8539-741A-6BF0-8B7FA73E71F8}"/>
                </a:ext>
              </a:extLst>
            </p:cNvPr>
            <p:cNvSpPr txBox="1"/>
            <p:nvPr/>
          </p:nvSpPr>
          <p:spPr>
            <a:xfrm>
              <a:off x="5486400" y="2707262"/>
              <a:ext cx="965200" cy="1546577"/>
            </a:xfrm>
            <a:prstGeom prst="rect">
              <a:avLst/>
            </a:prstGeom>
            <a:noFill/>
            <a:ln w="38100">
              <a:solidFill>
                <a:schemeClr val="tx2">
                  <a:lumMod val="40000"/>
                  <a:lumOff val="60000"/>
                </a:schemeClr>
              </a:solidFill>
            </a:ln>
          </p:spPr>
          <p:txBody>
            <a:bodyPr wrap="square" rtlCol="0">
              <a:spAutoFit/>
            </a:bodyPr>
            <a:lstStyle/>
            <a:p>
              <a:r>
                <a:rPr lang="en-US" sz="1050" b="1" dirty="0">
                  <a:solidFill>
                    <a:schemeClr val="tx2">
                      <a:lumMod val="40000"/>
                      <a:lumOff val="60000"/>
                    </a:schemeClr>
                  </a:solidFill>
                </a:rPr>
                <a:t>Lead with Humility  True leadership is about staying grounded, not showing off power or wealth.</a:t>
              </a:r>
              <a:endParaRPr lang="en-US" sz="1600" dirty="0">
                <a:solidFill>
                  <a:schemeClr val="tx2">
                    <a:lumMod val="40000"/>
                    <a:lumOff val="60000"/>
                  </a:schemeClr>
                </a:solidFill>
                <a:latin typeface="Montserrat" panose="00000500000000000000" pitchFamily="2" charset="0"/>
              </a:endParaRPr>
            </a:p>
          </p:txBody>
        </p:sp>
      </p:grpSp>
      <p:grpSp>
        <p:nvGrpSpPr>
          <p:cNvPr id="8" name="Group 7">
            <a:extLst>
              <a:ext uri="{FF2B5EF4-FFF2-40B4-BE49-F238E27FC236}">
                <a16:creationId xmlns:a16="http://schemas.microsoft.com/office/drawing/2014/main" id="{3246FD66-7FFE-E57C-353B-E5991623C3E1}"/>
              </a:ext>
            </a:extLst>
          </p:cNvPr>
          <p:cNvGrpSpPr/>
          <p:nvPr/>
        </p:nvGrpSpPr>
        <p:grpSpPr>
          <a:xfrm>
            <a:off x="2967824" y="1613017"/>
            <a:ext cx="1422400" cy="3125210"/>
            <a:chOff x="5257800" y="1498600"/>
            <a:chExt cx="1422400" cy="3125210"/>
          </a:xfrm>
          <a:solidFill>
            <a:schemeClr val="accent2">
              <a:lumMod val="75000"/>
            </a:schemeClr>
          </a:solidFill>
        </p:grpSpPr>
        <p:sp>
          <p:nvSpPr>
            <p:cNvPr id="9" name="Freeform: Shape 8">
              <a:extLst>
                <a:ext uri="{FF2B5EF4-FFF2-40B4-BE49-F238E27FC236}">
                  <a16:creationId xmlns:a16="http://schemas.microsoft.com/office/drawing/2014/main" id="{1D36EFBC-E02F-8DAA-F2F2-6B7CFC167AF4}"/>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lumMod val="60000"/>
                    <a:lumOff val="40000"/>
                  </a:schemeClr>
                </a:solidFill>
              </a:endParaRPr>
            </a:p>
          </p:txBody>
        </p:sp>
        <p:sp>
          <p:nvSpPr>
            <p:cNvPr id="10" name="TextBox 9">
              <a:extLst>
                <a:ext uri="{FF2B5EF4-FFF2-40B4-BE49-F238E27FC236}">
                  <a16:creationId xmlns:a16="http://schemas.microsoft.com/office/drawing/2014/main" id="{6CA4DFA3-FE37-705A-06F1-920B1B47B549}"/>
                </a:ext>
              </a:extLst>
            </p:cNvPr>
            <p:cNvSpPr txBox="1"/>
            <p:nvPr/>
          </p:nvSpPr>
          <p:spPr>
            <a:xfrm>
              <a:off x="5543550" y="1748988"/>
              <a:ext cx="850900" cy="707886"/>
            </a:xfrm>
            <a:prstGeom prst="rect">
              <a:avLst/>
            </a:prstGeom>
            <a:grpFill/>
            <a:ln w="38100">
              <a:solidFill>
                <a:schemeClr val="accent2">
                  <a:lumMod val="60000"/>
                  <a:lumOff val="40000"/>
                </a:schemeClr>
              </a:solidFill>
            </a:ln>
          </p:spPr>
          <p:txBody>
            <a:bodyPr wrap="square" rtlCol="0">
              <a:spAutoFit/>
            </a:bodyPr>
            <a:lstStyle/>
            <a:p>
              <a:r>
                <a:rPr lang="en-US" sz="4000" dirty="0">
                  <a:solidFill>
                    <a:schemeClr val="accent2">
                      <a:lumMod val="60000"/>
                      <a:lumOff val="40000"/>
                    </a:schemeClr>
                  </a:solidFill>
                  <a:latin typeface="Montserrat" panose="00000500000000000000" pitchFamily="2" charset="0"/>
                </a:rPr>
                <a:t>02</a:t>
              </a:r>
            </a:p>
          </p:txBody>
        </p:sp>
        <p:sp>
          <p:nvSpPr>
            <p:cNvPr id="11" name="TextBox 10">
              <a:extLst>
                <a:ext uri="{FF2B5EF4-FFF2-40B4-BE49-F238E27FC236}">
                  <a16:creationId xmlns:a16="http://schemas.microsoft.com/office/drawing/2014/main" id="{226562F4-1F25-5BFB-F95A-492CAF1188E5}"/>
                </a:ext>
              </a:extLst>
            </p:cNvPr>
            <p:cNvSpPr txBox="1"/>
            <p:nvPr/>
          </p:nvSpPr>
          <p:spPr>
            <a:xfrm>
              <a:off x="5486400" y="2707262"/>
              <a:ext cx="965200" cy="1708160"/>
            </a:xfrm>
            <a:prstGeom prst="rect">
              <a:avLst/>
            </a:prstGeom>
            <a:grpFill/>
            <a:ln w="38100">
              <a:solidFill>
                <a:schemeClr val="accent2">
                  <a:lumMod val="60000"/>
                  <a:lumOff val="40000"/>
                </a:schemeClr>
              </a:solidFill>
            </a:ln>
          </p:spPr>
          <p:txBody>
            <a:bodyPr wrap="square" rtlCol="0">
              <a:spAutoFit/>
            </a:bodyPr>
            <a:lstStyle/>
            <a:p>
              <a:r>
                <a:rPr lang="en-US" sz="1050" b="1" dirty="0">
                  <a:solidFill>
                    <a:schemeClr val="accent2">
                      <a:lumMod val="60000"/>
                      <a:lumOff val="40000"/>
                    </a:schemeClr>
                  </a:solidFill>
                </a:rPr>
                <a:t>Actions Speak Louder than Words  He showed that quiet, meaningful actions create more impact than publicity.</a:t>
              </a:r>
              <a:endParaRPr lang="en-US" sz="1600" dirty="0">
                <a:solidFill>
                  <a:schemeClr val="accent2">
                    <a:lumMod val="60000"/>
                    <a:lumOff val="40000"/>
                  </a:schemeClr>
                </a:solidFill>
                <a:latin typeface="Montserrat" panose="00000500000000000000" pitchFamily="2" charset="0"/>
              </a:endParaRPr>
            </a:p>
          </p:txBody>
        </p:sp>
      </p:grpSp>
      <p:grpSp>
        <p:nvGrpSpPr>
          <p:cNvPr id="141" name="Group 140">
            <a:extLst>
              <a:ext uri="{FF2B5EF4-FFF2-40B4-BE49-F238E27FC236}">
                <a16:creationId xmlns:a16="http://schemas.microsoft.com/office/drawing/2014/main" id="{E6A2B80D-91C0-269C-9BFB-96F3A8670A0B}"/>
              </a:ext>
            </a:extLst>
          </p:cNvPr>
          <p:cNvGrpSpPr/>
          <p:nvPr/>
        </p:nvGrpSpPr>
        <p:grpSpPr>
          <a:xfrm>
            <a:off x="5461594" y="1613017"/>
            <a:ext cx="1422400" cy="3125210"/>
            <a:chOff x="5257800" y="1498600"/>
            <a:chExt cx="1422400" cy="3125210"/>
          </a:xfrm>
          <a:solidFill>
            <a:schemeClr val="accent4">
              <a:lumMod val="75000"/>
            </a:schemeClr>
          </a:solidFill>
        </p:grpSpPr>
        <p:sp>
          <p:nvSpPr>
            <p:cNvPr id="142" name="Freeform: Shape 141">
              <a:extLst>
                <a:ext uri="{FF2B5EF4-FFF2-40B4-BE49-F238E27FC236}">
                  <a16:creationId xmlns:a16="http://schemas.microsoft.com/office/drawing/2014/main" id="{560824BC-EC18-3F6D-DD38-F8B50DF37C06}"/>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4">
                    <a:lumMod val="40000"/>
                    <a:lumOff val="60000"/>
                  </a:schemeClr>
                </a:solidFill>
              </a:endParaRPr>
            </a:p>
          </p:txBody>
        </p:sp>
        <p:sp>
          <p:nvSpPr>
            <p:cNvPr id="143" name="TextBox 142">
              <a:extLst>
                <a:ext uri="{FF2B5EF4-FFF2-40B4-BE49-F238E27FC236}">
                  <a16:creationId xmlns:a16="http://schemas.microsoft.com/office/drawing/2014/main" id="{E5EF2703-35C5-849D-CE57-300612E33548}"/>
                </a:ext>
              </a:extLst>
            </p:cNvPr>
            <p:cNvSpPr txBox="1"/>
            <p:nvPr/>
          </p:nvSpPr>
          <p:spPr>
            <a:xfrm>
              <a:off x="5543550" y="1748988"/>
              <a:ext cx="850900" cy="707886"/>
            </a:xfrm>
            <a:prstGeom prst="rect">
              <a:avLst/>
            </a:prstGeom>
            <a:grpFill/>
            <a:ln w="38100">
              <a:solidFill>
                <a:schemeClr val="accent4">
                  <a:lumMod val="40000"/>
                  <a:lumOff val="60000"/>
                </a:schemeClr>
              </a:solidFill>
            </a:ln>
          </p:spPr>
          <p:txBody>
            <a:bodyPr wrap="square" rtlCol="0">
              <a:spAutoFit/>
            </a:bodyPr>
            <a:lstStyle/>
            <a:p>
              <a:r>
                <a:rPr lang="en-US" sz="4000" dirty="0">
                  <a:solidFill>
                    <a:schemeClr val="accent4">
                      <a:lumMod val="40000"/>
                      <a:lumOff val="60000"/>
                    </a:schemeClr>
                  </a:solidFill>
                  <a:latin typeface="Montserrat" panose="00000500000000000000" pitchFamily="2" charset="0"/>
                </a:rPr>
                <a:t>03</a:t>
              </a:r>
            </a:p>
          </p:txBody>
        </p:sp>
        <p:sp>
          <p:nvSpPr>
            <p:cNvPr id="144" name="TextBox 143">
              <a:extLst>
                <a:ext uri="{FF2B5EF4-FFF2-40B4-BE49-F238E27FC236}">
                  <a16:creationId xmlns:a16="http://schemas.microsoft.com/office/drawing/2014/main" id="{5FAC0611-D7EF-D410-6A11-483630A54925}"/>
                </a:ext>
              </a:extLst>
            </p:cNvPr>
            <p:cNvSpPr txBox="1"/>
            <p:nvPr/>
          </p:nvSpPr>
          <p:spPr>
            <a:xfrm>
              <a:off x="5486400" y="2707262"/>
              <a:ext cx="965200" cy="1546577"/>
            </a:xfrm>
            <a:prstGeom prst="rect">
              <a:avLst/>
            </a:prstGeom>
            <a:grpFill/>
            <a:ln w="38100">
              <a:solidFill>
                <a:schemeClr val="accent4">
                  <a:lumMod val="40000"/>
                  <a:lumOff val="60000"/>
                </a:schemeClr>
              </a:solidFill>
            </a:ln>
          </p:spPr>
          <p:txBody>
            <a:bodyPr wrap="square" rtlCol="0">
              <a:spAutoFit/>
            </a:bodyPr>
            <a:lstStyle/>
            <a:p>
              <a:r>
                <a:rPr lang="en-US" sz="1050" b="1" dirty="0">
                  <a:solidFill>
                    <a:schemeClr val="accent4">
                      <a:lumMod val="40000"/>
                      <a:lumOff val="60000"/>
                    </a:schemeClr>
                  </a:solidFill>
                </a:rPr>
                <a:t>Think Long‑Term  His decisions, like global acquisitions, were made with future growth in mind.</a:t>
              </a:r>
              <a:endParaRPr lang="en-US" sz="1600" dirty="0">
                <a:solidFill>
                  <a:schemeClr val="accent4">
                    <a:lumMod val="40000"/>
                    <a:lumOff val="60000"/>
                  </a:schemeClr>
                </a:solidFill>
                <a:latin typeface="Montserrat" panose="00000500000000000000" pitchFamily="2" charset="0"/>
              </a:endParaRPr>
            </a:p>
          </p:txBody>
        </p:sp>
      </p:grpSp>
      <p:grpSp>
        <p:nvGrpSpPr>
          <p:cNvPr id="26" name="Group 25">
            <a:extLst>
              <a:ext uri="{FF2B5EF4-FFF2-40B4-BE49-F238E27FC236}">
                <a16:creationId xmlns:a16="http://schemas.microsoft.com/office/drawing/2014/main" id="{AE7129A6-03CE-6FF9-C834-6B97116D27AE}"/>
              </a:ext>
            </a:extLst>
          </p:cNvPr>
          <p:cNvGrpSpPr/>
          <p:nvPr/>
        </p:nvGrpSpPr>
        <p:grpSpPr>
          <a:xfrm>
            <a:off x="606621" y="2633505"/>
            <a:ext cx="1500582" cy="2304213"/>
            <a:chOff x="5813431" y="3516086"/>
            <a:chExt cx="565139" cy="762000"/>
          </a:xfrm>
          <a:solidFill>
            <a:schemeClr val="tx2">
              <a:lumMod val="75000"/>
            </a:schemeClr>
          </a:solidFill>
        </p:grpSpPr>
        <p:sp>
          <p:nvSpPr>
            <p:cNvPr id="27" name="Freeform: Shape 26">
              <a:extLst>
                <a:ext uri="{FF2B5EF4-FFF2-40B4-BE49-F238E27FC236}">
                  <a16:creationId xmlns:a16="http://schemas.microsoft.com/office/drawing/2014/main" id="{7949884B-F06F-29CF-8F91-692C66D27A77}"/>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C046A480-B346-1A0C-AC18-3C2F5AD62C67}"/>
                </a:ext>
              </a:extLst>
            </p:cNvPr>
            <p:cNvGrpSpPr/>
            <p:nvPr/>
          </p:nvGrpSpPr>
          <p:grpSpPr>
            <a:xfrm>
              <a:off x="5813431" y="3516086"/>
              <a:ext cx="138636" cy="762000"/>
              <a:chOff x="5813431" y="3516086"/>
              <a:chExt cx="138636" cy="762000"/>
            </a:xfrm>
            <a:grpFill/>
          </p:grpSpPr>
          <p:cxnSp>
            <p:nvCxnSpPr>
              <p:cNvPr id="33" name="Straight Connector 32">
                <a:extLst>
                  <a:ext uri="{FF2B5EF4-FFF2-40B4-BE49-F238E27FC236}">
                    <a16:creationId xmlns:a16="http://schemas.microsoft.com/office/drawing/2014/main" id="{9474CFA2-57E2-DB60-A6CE-B41058AB01EA}"/>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51B4555-6619-5F32-16D8-FD1F18507473}"/>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A6CDB2-569F-40AC-D41A-BC8024E5F25E}"/>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EF625054-96CE-467A-8B74-DAF1B96D5EE5}"/>
                </a:ext>
              </a:extLst>
            </p:cNvPr>
            <p:cNvGrpSpPr/>
            <p:nvPr/>
          </p:nvGrpSpPr>
          <p:grpSpPr>
            <a:xfrm rot="10800000">
              <a:off x="6239934" y="3516086"/>
              <a:ext cx="138636" cy="762000"/>
              <a:chOff x="5813431" y="3516086"/>
              <a:chExt cx="138636" cy="762000"/>
            </a:xfrm>
            <a:grpFill/>
          </p:grpSpPr>
          <p:cxnSp>
            <p:nvCxnSpPr>
              <p:cNvPr id="30" name="Straight Connector 29">
                <a:extLst>
                  <a:ext uri="{FF2B5EF4-FFF2-40B4-BE49-F238E27FC236}">
                    <a16:creationId xmlns:a16="http://schemas.microsoft.com/office/drawing/2014/main" id="{9525A450-DE0B-FF76-EDA4-0FFDC1A1C042}"/>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98BC1F2-4E18-8843-9CCA-9361A8CEAB33}"/>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E6EADF6-265A-5447-F176-B7D43FFE01E4}"/>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C3949BA4-B40A-0BBD-BDA0-0EBACAF2C1BF}"/>
              </a:ext>
            </a:extLst>
          </p:cNvPr>
          <p:cNvGrpSpPr/>
          <p:nvPr/>
        </p:nvGrpSpPr>
        <p:grpSpPr>
          <a:xfrm>
            <a:off x="2914425" y="2633505"/>
            <a:ext cx="1500582" cy="2304213"/>
            <a:chOff x="5813431" y="3516086"/>
            <a:chExt cx="565139" cy="762000"/>
          </a:xfrm>
          <a:solidFill>
            <a:schemeClr val="accent2">
              <a:lumMod val="75000"/>
            </a:schemeClr>
          </a:solidFill>
        </p:grpSpPr>
        <p:sp>
          <p:nvSpPr>
            <p:cNvPr id="102" name="Freeform: Shape 101">
              <a:extLst>
                <a:ext uri="{FF2B5EF4-FFF2-40B4-BE49-F238E27FC236}">
                  <a16:creationId xmlns:a16="http://schemas.microsoft.com/office/drawing/2014/main" id="{93274AB5-D9ED-A3BE-3A86-136A64CC0AF8}"/>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 name="Group 102">
              <a:extLst>
                <a:ext uri="{FF2B5EF4-FFF2-40B4-BE49-F238E27FC236}">
                  <a16:creationId xmlns:a16="http://schemas.microsoft.com/office/drawing/2014/main" id="{80206695-31B0-D764-3AE6-D8992A3129C6}"/>
                </a:ext>
              </a:extLst>
            </p:cNvPr>
            <p:cNvGrpSpPr/>
            <p:nvPr/>
          </p:nvGrpSpPr>
          <p:grpSpPr>
            <a:xfrm>
              <a:off x="5813431" y="3516086"/>
              <a:ext cx="138636" cy="762000"/>
              <a:chOff x="5813431" y="3516086"/>
              <a:chExt cx="138636" cy="762000"/>
            </a:xfrm>
            <a:grpFill/>
          </p:grpSpPr>
          <p:cxnSp>
            <p:nvCxnSpPr>
              <p:cNvPr id="108" name="Straight Connector 107">
                <a:extLst>
                  <a:ext uri="{FF2B5EF4-FFF2-40B4-BE49-F238E27FC236}">
                    <a16:creationId xmlns:a16="http://schemas.microsoft.com/office/drawing/2014/main" id="{B4D0F972-8EC2-C76B-BCB7-AB157EF792DF}"/>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FCDE243-4D6B-A723-FB06-72EEE994BD5D}"/>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6110644-EDBC-D85F-B829-25FEDD032834}"/>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7E3AF27F-37F3-E9E7-4785-D867DA0FF341}"/>
                </a:ext>
              </a:extLst>
            </p:cNvPr>
            <p:cNvGrpSpPr/>
            <p:nvPr/>
          </p:nvGrpSpPr>
          <p:grpSpPr>
            <a:xfrm rot="10800000">
              <a:off x="6239934" y="3516086"/>
              <a:ext cx="138636" cy="762000"/>
              <a:chOff x="5813431" y="3516086"/>
              <a:chExt cx="138636" cy="762000"/>
            </a:xfrm>
            <a:grpFill/>
          </p:grpSpPr>
          <p:cxnSp>
            <p:nvCxnSpPr>
              <p:cNvPr id="105" name="Straight Connector 104">
                <a:extLst>
                  <a:ext uri="{FF2B5EF4-FFF2-40B4-BE49-F238E27FC236}">
                    <a16:creationId xmlns:a16="http://schemas.microsoft.com/office/drawing/2014/main" id="{9E279DD3-289C-A297-FEA7-31F0A51122FC}"/>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682F9EC-0A08-45EE-BF30-979EA83BDC37}"/>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31F4D4D-DE4A-A5AA-1058-DAD5E6DE7482}"/>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1" name="Group 110">
            <a:extLst>
              <a:ext uri="{FF2B5EF4-FFF2-40B4-BE49-F238E27FC236}">
                <a16:creationId xmlns:a16="http://schemas.microsoft.com/office/drawing/2014/main" id="{8CACA337-B0F3-C486-B357-1DD7A475EB27}"/>
              </a:ext>
            </a:extLst>
          </p:cNvPr>
          <p:cNvGrpSpPr/>
          <p:nvPr/>
        </p:nvGrpSpPr>
        <p:grpSpPr>
          <a:xfrm>
            <a:off x="5453890" y="2633505"/>
            <a:ext cx="1500582" cy="2304213"/>
            <a:chOff x="5813431" y="3516086"/>
            <a:chExt cx="565139" cy="762000"/>
          </a:xfrm>
          <a:solidFill>
            <a:schemeClr val="accent4">
              <a:lumMod val="75000"/>
            </a:schemeClr>
          </a:solidFill>
        </p:grpSpPr>
        <p:sp>
          <p:nvSpPr>
            <p:cNvPr id="112" name="Freeform: Shape 111">
              <a:extLst>
                <a:ext uri="{FF2B5EF4-FFF2-40B4-BE49-F238E27FC236}">
                  <a16:creationId xmlns:a16="http://schemas.microsoft.com/office/drawing/2014/main" id="{F7ACA199-4BB1-C21E-D5F8-29A4BF0D297A}"/>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3" name="Group 112">
              <a:extLst>
                <a:ext uri="{FF2B5EF4-FFF2-40B4-BE49-F238E27FC236}">
                  <a16:creationId xmlns:a16="http://schemas.microsoft.com/office/drawing/2014/main" id="{0233AC2B-9990-E7D6-1D54-5D31C72BE35E}"/>
                </a:ext>
              </a:extLst>
            </p:cNvPr>
            <p:cNvGrpSpPr/>
            <p:nvPr/>
          </p:nvGrpSpPr>
          <p:grpSpPr>
            <a:xfrm>
              <a:off x="5813431" y="3516086"/>
              <a:ext cx="138636" cy="762000"/>
              <a:chOff x="5813431" y="3516086"/>
              <a:chExt cx="138636" cy="762000"/>
            </a:xfrm>
            <a:grpFill/>
          </p:grpSpPr>
          <p:cxnSp>
            <p:nvCxnSpPr>
              <p:cNvPr id="118" name="Straight Connector 117">
                <a:extLst>
                  <a:ext uri="{FF2B5EF4-FFF2-40B4-BE49-F238E27FC236}">
                    <a16:creationId xmlns:a16="http://schemas.microsoft.com/office/drawing/2014/main" id="{5A84040E-C0CF-F1A6-09C8-C0F3CB2C9F64}"/>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D099573-15CC-7D6E-494D-1A457C6802B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FC442E10-1077-F40C-AF46-6FA418C5C164}"/>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3F8FC15E-48A3-B147-3C16-DE0C0214BA07}"/>
                </a:ext>
              </a:extLst>
            </p:cNvPr>
            <p:cNvGrpSpPr/>
            <p:nvPr/>
          </p:nvGrpSpPr>
          <p:grpSpPr>
            <a:xfrm rot="10800000">
              <a:off x="6239934" y="3516086"/>
              <a:ext cx="138636" cy="762000"/>
              <a:chOff x="5813431" y="3516086"/>
              <a:chExt cx="138636" cy="762000"/>
            </a:xfrm>
            <a:grpFill/>
          </p:grpSpPr>
          <p:cxnSp>
            <p:nvCxnSpPr>
              <p:cNvPr id="115" name="Straight Connector 114">
                <a:extLst>
                  <a:ext uri="{FF2B5EF4-FFF2-40B4-BE49-F238E27FC236}">
                    <a16:creationId xmlns:a16="http://schemas.microsoft.com/office/drawing/2014/main" id="{C3DD203A-433D-CD50-3FA9-93DF3540481B}"/>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3C33348-6723-5DF3-DE1C-72C43DF255C2}"/>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30CCF30-4590-E1CA-0EF9-5026AE69CC3B}"/>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5" name="Group 144">
            <a:extLst>
              <a:ext uri="{FF2B5EF4-FFF2-40B4-BE49-F238E27FC236}">
                <a16:creationId xmlns:a16="http://schemas.microsoft.com/office/drawing/2014/main" id="{3E340E88-464D-A688-6CB9-3790760A7DAE}"/>
              </a:ext>
            </a:extLst>
          </p:cNvPr>
          <p:cNvGrpSpPr/>
          <p:nvPr/>
        </p:nvGrpSpPr>
        <p:grpSpPr>
          <a:xfrm>
            <a:off x="7993345" y="1613017"/>
            <a:ext cx="1422400" cy="3125210"/>
            <a:chOff x="5257800" y="1498600"/>
            <a:chExt cx="1422400" cy="3125210"/>
          </a:xfrm>
          <a:solidFill>
            <a:schemeClr val="accent5">
              <a:lumMod val="75000"/>
            </a:schemeClr>
          </a:solidFill>
        </p:grpSpPr>
        <p:sp>
          <p:nvSpPr>
            <p:cNvPr id="146" name="Freeform: Shape 145">
              <a:extLst>
                <a:ext uri="{FF2B5EF4-FFF2-40B4-BE49-F238E27FC236}">
                  <a16:creationId xmlns:a16="http://schemas.microsoft.com/office/drawing/2014/main" id="{9CD7578F-81D7-035A-D310-C4521C1DF5D6}"/>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5">
                    <a:lumMod val="40000"/>
                    <a:lumOff val="60000"/>
                  </a:schemeClr>
                </a:solidFill>
              </a:endParaRPr>
            </a:p>
          </p:txBody>
        </p:sp>
        <p:sp>
          <p:nvSpPr>
            <p:cNvPr id="147" name="TextBox 146">
              <a:extLst>
                <a:ext uri="{FF2B5EF4-FFF2-40B4-BE49-F238E27FC236}">
                  <a16:creationId xmlns:a16="http://schemas.microsoft.com/office/drawing/2014/main" id="{0D1A4F6C-0C9F-9FB9-0493-D43D715C4A4E}"/>
                </a:ext>
              </a:extLst>
            </p:cNvPr>
            <p:cNvSpPr txBox="1"/>
            <p:nvPr/>
          </p:nvSpPr>
          <p:spPr>
            <a:xfrm>
              <a:off x="5486400" y="1748988"/>
              <a:ext cx="965200" cy="707886"/>
            </a:xfrm>
            <a:prstGeom prst="rect">
              <a:avLst/>
            </a:prstGeom>
            <a:grpFill/>
            <a:ln w="38100">
              <a:solidFill>
                <a:schemeClr val="accent5">
                  <a:lumMod val="40000"/>
                  <a:lumOff val="60000"/>
                </a:schemeClr>
              </a:solidFill>
            </a:ln>
          </p:spPr>
          <p:txBody>
            <a:bodyPr wrap="square" rtlCol="0">
              <a:spAutoFit/>
            </a:bodyPr>
            <a:lstStyle/>
            <a:p>
              <a:r>
                <a:rPr lang="en-US" sz="4000" dirty="0">
                  <a:solidFill>
                    <a:schemeClr val="accent5">
                      <a:lumMod val="40000"/>
                      <a:lumOff val="60000"/>
                    </a:schemeClr>
                  </a:solidFill>
                  <a:latin typeface="Montserrat" panose="00000500000000000000" pitchFamily="2" charset="0"/>
                </a:rPr>
                <a:t>04</a:t>
              </a:r>
            </a:p>
          </p:txBody>
        </p:sp>
        <p:sp>
          <p:nvSpPr>
            <p:cNvPr id="148" name="TextBox 147">
              <a:extLst>
                <a:ext uri="{FF2B5EF4-FFF2-40B4-BE49-F238E27FC236}">
                  <a16:creationId xmlns:a16="http://schemas.microsoft.com/office/drawing/2014/main" id="{7DD9DF70-3BF6-7057-8E16-3E4FB79F19FD}"/>
                </a:ext>
              </a:extLst>
            </p:cNvPr>
            <p:cNvSpPr txBox="1"/>
            <p:nvPr/>
          </p:nvSpPr>
          <p:spPr>
            <a:xfrm>
              <a:off x="5486400" y="2707262"/>
              <a:ext cx="965200" cy="1384995"/>
            </a:xfrm>
            <a:prstGeom prst="rect">
              <a:avLst/>
            </a:prstGeom>
            <a:grpFill/>
            <a:ln w="38100">
              <a:solidFill>
                <a:schemeClr val="accent5">
                  <a:lumMod val="40000"/>
                  <a:lumOff val="60000"/>
                </a:schemeClr>
              </a:solidFill>
            </a:ln>
          </p:spPr>
          <p:txBody>
            <a:bodyPr wrap="square" rtlCol="0">
              <a:spAutoFit/>
            </a:bodyPr>
            <a:lstStyle/>
            <a:p>
              <a:r>
                <a:rPr lang="en-US" sz="1050" b="1" dirty="0">
                  <a:solidFill>
                    <a:schemeClr val="accent5">
                      <a:lumMod val="40000"/>
                      <a:lumOff val="60000"/>
                    </a:schemeClr>
                  </a:solidFill>
                </a:rPr>
                <a:t>Put People First  From employees to communities, he prioritized human welfare over profits.</a:t>
              </a:r>
              <a:endParaRPr lang="en-US" sz="1600" dirty="0">
                <a:solidFill>
                  <a:schemeClr val="accent5">
                    <a:lumMod val="40000"/>
                    <a:lumOff val="60000"/>
                  </a:schemeClr>
                </a:solidFill>
                <a:latin typeface="Montserrat" panose="00000500000000000000" pitchFamily="2" charset="0"/>
              </a:endParaRPr>
            </a:p>
          </p:txBody>
        </p:sp>
      </p:grpSp>
      <p:grpSp>
        <p:nvGrpSpPr>
          <p:cNvPr id="121" name="Group 120">
            <a:extLst>
              <a:ext uri="{FF2B5EF4-FFF2-40B4-BE49-F238E27FC236}">
                <a16:creationId xmlns:a16="http://schemas.microsoft.com/office/drawing/2014/main" id="{509D9700-2B58-A075-CAB2-A27F30727BAA}"/>
              </a:ext>
            </a:extLst>
          </p:cNvPr>
          <p:cNvGrpSpPr/>
          <p:nvPr/>
        </p:nvGrpSpPr>
        <p:grpSpPr>
          <a:xfrm>
            <a:off x="7993350" y="2633505"/>
            <a:ext cx="1500582" cy="2304213"/>
            <a:chOff x="5813431" y="3516086"/>
            <a:chExt cx="565139" cy="762000"/>
          </a:xfrm>
          <a:solidFill>
            <a:schemeClr val="accent5">
              <a:lumMod val="75000"/>
            </a:schemeClr>
          </a:solidFill>
        </p:grpSpPr>
        <p:sp>
          <p:nvSpPr>
            <p:cNvPr id="122" name="Freeform: Shape 121">
              <a:extLst>
                <a:ext uri="{FF2B5EF4-FFF2-40B4-BE49-F238E27FC236}">
                  <a16:creationId xmlns:a16="http://schemas.microsoft.com/office/drawing/2014/main" id="{EC59C570-5030-B6FF-81AE-E5871345446E}"/>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3" name="Group 122">
              <a:extLst>
                <a:ext uri="{FF2B5EF4-FFF2-40B4-BE49-F238E27FC236}">
                  <a16:creationId xmlns:a16="http://schemas.microsoft.com/office/drawing/2014/main" id="{98B44C8E-3935-42D1-FAE5-35693563F21B}"/>
                </a:ext>
              </a:extLst>
            </p:cNvPr>
            <p:cNvGrpSpPr/>
            <p:nvPr/>
          </p:nvGrpSpPr>
          <p:grpSpPr>
            <a:xfrm>
              <a:off x="5813431" y="3516086"/>
              <a:ext cx="138636" cy="762000"/>
              <a:chOff x="5813431" y="3516086"/>
              <a:chExt cx="138636" cy="762000"/>
            </a:xfrm>
            <a:grpFill/>
          </p:grpSpPr>
          <p:cxnSp>
            <p:nvCxnSpPr>
              <p:cNvPr id="128" name="Straight Connector 127">
                <a:extLst>
                  <a:ext uri="{FF2B5EF4-FFF2-40B4-BE49-F238E27FC236}">
                    <a16:creationId xmlns:a16="http://schemas.microsoft.com/office/drawing/2014/main" id="{6D7E36DC-C98A-AEB8-DAA9-382DF2E914DC}"/>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A8625E5-F3EE-9A14-23ED-A9082915823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7E067F2-C15B-46E3-0D9C-7A09ACD168A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13A14875-FD72-ED35-06FB-FBC54A2724F5}"/>
                </a:ext>
              </a:extLst>
            </p:cNvPr>
            <p:cNvGrpSpPr/>
            <p:nvPr/>
          </p:nvGrpSpPr>
          <p:grpSpPr>
            <a:xfrm rot="10800000">
              <a:off x="6239934" y="3516086"/>
              <a:ext cx="138636" cy="762000"/>
              <a:chOff x="5813431" y="3516086"/>
              <a:chExt cx="138636" cy="762000"/>
            </a:xfrm>
            <a:grpFill/>
          </p:grpSpPr>
          <p:cxnSp>
            <p:nvCxnSpPr>
              <p:cNvPr id="125" name="Straight Connector 124">
                <a:extLst>
                  <a:ext uri="{FF2B5EF4-FFF2-40B4-BE49-F238E27FC236}">
                    <a16:creationId xmlns:a16="http://schemas.microsoft.com/office/drawing/2014/main" id="{B47FF6F9-0ADC-07A2-BB52-A654D510EDEA}"/>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4C74605-934A-326F-2599-20F24D857EB2}"/>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2BDEEB1-83F4-3EF9-9940-CE3FE85CCE3F}"/>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2232CF65-CE83-41EA-1EAD-06982B5EBE20}"/>
              </a:ext>
            </a:extLst>
          </p:cNvPr>
          <p:cNvGrpSpPr/>
          <p:nvPr/>
        </p:nvGrpSpPr>
        <p:grpSpPr>
          <a:xfrm>
            <a:off x="10316023" y="1613017"/>
            <a:ext cx="1422400" cy="3125210"/>
            <a:chOff x="5257800" y="1498600"/>
            <a:chExt cx="1422400" cy="3125210"/>
          </a:xfrm>
          <a:solidFill>
            <a:schemeClr val="accent6">
              <a:lumMod val="75000"/>
            </a:schemeClr>
          </a:solidFill>
        </p:grpSpPr>
        <p:sp>
          <p:nvSpPr>
            <p:cNvPr id="150" name="Freeform: Shape 149">
              <a:extLst>
                <a:ext uri="{FF2B5EF4-FFF2-40B4-BE49-F238E27FC236}">
                  <a16:creationId xmlns:a16="http://schemas.microsoft.com/office/drawing/2014/main" id="{7D854B62-9232-63B9-6EA2-6BFC79848E57}"/>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lumMod val="60000"/>
                    <a:lumOff val="40000"/>
                  </a:schemeClr>
                </a:solidFill>
              </a:endParaRPr>
            </a:p>
          </p:txBody>
        </p:sp>
        <p:sp>
          <p:nvSpPr>
            <p:cNvPr id="151" name="TextBox 150">
              <a:extLst>
                <a:ext uri="{FF2B5EF4-FFF2-40B4-BE49-F238E27FC236}">
                  <a16:creationId xmlns:a16="http://schemas.microsoft.com/office/drawing/2014/main" id="{BBEE64B8-F195-FBD1-9175-6718C84BD90C}"/>
                </a:ext>
              </a:extLst>
            </p:cNvPr>
            <p:cNvSpPr txBox="1"/>
            <p:nvPr/>
          </p:nvSpPr>
          <p:spPr>
            <a:xfrm>
              <a:off x="5486400" y="1748988"/>
              <a:ext cx="965200" cy="707886"/>
            </a:xfrm>
            <a:prstGeom prst="rect">
              <a:avLst/>
            </a:prstGeom>
            <a:grpFill/>
            <a:ln w="38100">
              <a:solidFill>
                <a:schemeClr val="accent6">
                  <a:lumMod val="40000"/>
                  <a:lumOff val="60000"/>
                </a:schemeClr>
              </a:solidFill>
            </a:ln>
          </p:spPr>
          <p:txBody>
            <a:bodyPr wrap="square" rtlCol="0">
              <a:spAutoFit/>
            </a:bodyPr>
            <a:lstStyle/>
            <a:p>
              <a:r>
                <a:rPr lang="en-US" sz="4000" dirty="0">
                  <a:solidFill>
                    <a:schemeClr val="accent6">
                      <a:lumMod val="60000"/>
                      <a:lumOff val="40000"/>
                    </a:schemeClr>
                  </a:solidFill>
                  <a:latin typeface="Montserrat" panose="00000500000000000000" pitchFamily="2" charset="0"/>
                </a:rPr>
                <a:t>05</a:t>
              </a:r>
            </a:p>
          </p:txBody>
        </p:sp>
        <p:sp>
          <p:nvSpPr>
            <p:cNvPr id="152" name="TextBox 151">
              <a:extLst>
                <a:ext uri="{FF2B5EF4-FFF2-40B4-BE49-F238E27FC236}">
                  <a16:creationId xmlns:a16="http://schemas.microsoft.com/office/drawing/2014/main" id="{9541CF03-896C-342C-1504-3E3A9E555EE9}"/>
                </a:ext>
              </a:extLst>
            </p:cNvPr>
            <p:cNvSpPr txBox="1"/>
            <p:nvPr/>
          </p:nvSpPr>
          <p:spPr>
            <a:xfrm>
              <a:off x="5486400" y="2707262"/>
              <a:ext cx="965200" cy="1546577"/>
            </a:xfrm>
            <a:prstGeom prst="rect">
              <a:avLst/>
            </a:prstGeom>
            <a:grpFill/>
            <a:ln w="38100">
              <a:solidFill>
                <a:schemeClr val="accent6">
                  <a:lumMod val="40000"/>
                  <a:lumOff val="60000"/>
                </a:schemeClr>
              </a:solidFill>
            </a:ln>
          </p:spPr>
          <p:txBody>
            <a:bodyPr wrap="square" rtlCol="0">
              <a:spAutoFit/>
            </a:bodyPr>
            <a:lstStyle/>
            <a:p>
              <a:r>
                <a:rPr lang="en-US" sz="1050" b="1" dirty="0">
                  <a:solidFill>
                    <a:schemeClr val="accent6">
                      <a:lumMod val="60000"/>
                      <a:lumOff val="40000"/>
                    </a:schemeClr>
                  </a:solidFill>
                </a:rPr>
                <a:t>Stay Resilient in Crisis  His calm and compassionate response during 26/11 showed strength in adversity.</a:t>
              </a:r>
              <a:endParaRPr lang="en-US" sz="1600" dirty="0">
                <a:solidFill>
                  <a:schemeClr val="accent6">
                    <a:lumMod val="60000"/>
                    <a:lumOff val="40000"/>
                  </a:schemeClr>
                </a:solidFill>
                <a:latin typeface="Montserrat" panose="00000500000000000000" pitchFamily="2" charset="0"/>
              </a:endParaRPr>
            </a:p>
          </p:txBody>
        </p:sp>
      </p:grpSp>
      <p:grpSp>
        <p:nvGrpSpPr>
          <p:cNvPr id="131" name="Group 130">
            <a:extLst>
              <a:ext uri="{FF2B5EF4-FFF2-40B4-BE49-F238E27FC236}">
                <a16:creationId xmlns:a16="http://schemas.microsoft.com/office/drawing/2014/main" id="{FB0987FB-0265-8D6C-1705-52903F6B618B}"/>
              </a:ext>
            </a:extLst>
          </p:cNvPr>
          <p:cNvGrpSpPr/>
          <p:nvPr/>
        </p:nvGrpSpPr>
        <p:grpSpPr>
          <a:xfrm>
            <a:off x="10301154" y="2633505"/>
            <a:ext cx="1500582" cy="2304213"/>
            <a:chOff x="5813431" y="3516086"/>
            <a:chExt cx="565139" cy="762000"/>
          </a:xfrm>
          <a:solidFill>
            <a:schemeClr val="accent6">
              <a:lumMod val="75000"/>
            </a:schemeClr>
          </a:solidFill>
        </p:grpSpPr>
        <p:sp>
          <p:nvSpPr>
            <p:cNvPr id="132" name="Freeform: Shape 131">
              <a:extLst>
                <a:ext uri="{FF2B5EF4-FFF2-40B4-BE49-F238E27FC236}">
                  <a16:creationId xmlns:a16="http://schemas.microsoft.com/office/drawing/2014/main" id="{5876D975-2BA0-13B5-6960-AD5441EEC71C}"/>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 name="Group 132">
              <a:extLst>
                <a:ext uri="{FF2B5EF4-FFF2-40B4-BE49-F238E27FC236}">
                  <a16:creationId xmlns:a16="http://schemas.microsoft.com/office/drawing/2014/main" id="{5B0E4840-218E-5EC6-A7A5-98093173A134}"/>
                </a:ext>
              </a:extLst>
            </p:cNvPr>
            <p:cNvGrpSpPr/>
            <p:nvPr/>
          </p:nvGrpSpPr>
          <p:grpSpPr>
            <a:xfrm>
              <a:off x="5813431" y="3516086"/>
              <a:ext cx="138636" cy="762000"/>
              <a:chOff x="5813431" y="3516086"/>
              <a:chExt cx="138636" cy="762000"/>
            </a:xfrm>
            <a:grpFill/>
          </p:grpSpPr>
          <p:cxnSp>
            <p:nvCxnSpPr>
              <p:cNvPr id="138" name="Straight Connector 137">
                <a:extLst>
                  <a:ext uri="{FF2B5EF4-FFF2-40B4-BE49-F238E27FC236}">
                    <a16:creationId xmlns:a16="http://schemas.microsoft.com/office/drawing/2014/main" id="{23CED367-E86A-7688-323E-71FC56D7B96A}"/>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E2286B0-145E-1A98-59E0-83D17908082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1F7892A-3F75-6CEA-E3F5-5A7B22DC0BE8}"/>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57A3F4F0-3512-7057-B21D-93D085BCDA2A}"/>
                </a:ext>
              </a:extLst>
            </p:cNvPr>
            <p:cNvGrpSpPr/>
            <p:nvPr/>
          </p:nvGrpSpPr>
          <p:grpSpPr>
            <a:xfrm rot="10800000">
              <a:off x="6239934" y="3516086"/>
              <a:ext cx="138636" cy="762000"/>
              <a:chOff x="5813431" y="3516086"/>
              <a:chExt cx="138636" cy="762000"/>
            </a:xfrm>
            <a:grpFill/>
          </p:grpSpPr>
          <p:cxnSp>
            <p:nvCxnSpPr>
              <p:cNvPr id="135" name="Straight Connector 134">
                <a:extLst>
                  <a:ext uri="{FF2B5EF4-FFF2-40B4-BE49-F238E27FC236}">
                    <a16:creationId xmlns:a16="http://schemas.microsoft.com/office/drawing/2014/main" id="{3081E521-6130-F71B-F8A4-62F3FC0C0BED}"/>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2ADCE658-CFE9-E221-7E7A-7087D7C5988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4A216350-C34A-6E59-CB29-6ABD44159226}"/>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 name="Text Box 1">
            <a:extLst>
              <a:ext uri="{FF2B5EF4-FFF2-40B4-BE49-F238E27FC236}">
                <a16:creationId xmlns:a16="http://schemas.microsoft.com/office/drawing/2014/main" id="{735A664F-F7DE-B49E-86B1-8A03EF6A13D7}"/>
              </a:ext>
            </a:extLst>
          </p:cNvPr>
          <p:cNvSpPr txBox="1"/>
          <p:nvPr/>
        </p:nvSpPr>
        <p:spPr>
          <a:xfrm>
            <a:off x="2914425" y="136088"/>
            <a:ext cx="6665004"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Lessons We Can Learn</a:t>
            </a:r>
          </a:p>
        </p:txBody>
      </p:sp>
    </p:spTree>
    <p:extLst>
      <p:ext uri="{BB962C8B-B14F-4D97-AF65-F5344CB8AC3E}">
        <p14:creationId xmlns:p14="http://schemas.microsoft.com/office/powerpoint/2010/main" val="2338598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A9D4801F-C081-BB75-2490-219C27E37A6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CE9CB78-7273-3F6A-C751-9030B3AD4AE7}"/>
              </a:ext>
            </a:extLst>
          </p:cNvPr>
          <p:cNvGrpSpPr/>
          <p:nvPr/>
        </p:nvGrpSpPr>
        <p:grpSpPr>
          <a:xfrm>
            <a:off x="651776" y="0"/>
            <a:ext cx="1422400" cy="3125210"/>
            <a:chOff x="5257800" y="1498600"/>
            <a:chExt cx="1422400" cy="3125210"/>
          </a:xfrm>
        </p:grpSpPr>
        <p:sp>
          <p:nvSpPr>
            <p:cNvPr id="3" name="Freeform: Shape 2">
              <a:extLst>
                <a:ext uri="{FF2B5EF4-FFF2-40B4-BE49-F238E27FC236}">
                  <a16:creationId xmlns:a16="http://schemas.microsoft.com/office/drawing/2014/main" id="{90757552-66D6-5A39-9030-AC758EE4B5D4}"/>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solidFill>
              <a:schemeClr val="tx2">
                <a:lumMod val="75000"/>
              </a:schemeClr>
            </a:solidFill>
            <a:ln w="3810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138EFE83-A422-DD8C-95C4-9DB3264B17B6}"/>
                </a:ext>
              </a:extLst>
            </p:cNvPr>
            <p:cNvSpPr txBox="1"/>
            <p:nvPr/>
          </p:nvSpPr>
          <p:spPr>
            <a:xfrm>
              <a:off x="5600700" y="1816100"/>
              <a:ext cx="736600" cy="707886"/>
            </a:xfrm>
            <a:prstGeom prst="rect">
              <a:avLst/>
            </a:prstGeom>
            <a:noFill/>
            <a:ln w="38100">
              <a:solidFill>
                <a:schemeClr val="tx2">
                  <a:lumMod val="40000"/>
                  <a:lumOff val="60000"/>
                </a:schemeClr>
              </a:solidFill>
            </a:ln>
          </p:spPr>
          <p:txBody>
            <a:bodyPr wrap="square" rtlCol="0">
              <a:spAutoFit/>
            </a:bodyPr>
            <a:lstStyle/>
            <a:p>
              <a:r>
                <a:rPr lang="en-US" sz="4000" dirty="0">
                  <a:solidFill>
                    <a:schemeClr val="tx2">
                      <a:lumMod val="40000"/>
                      <a:lumOff val="60000"/>
                    </a:schemeClr>
                  </a:solidFill>
                  <a:latin typeface="Montserrat" panose="00000500000000000000" pitchFamily="2" charset="0"/>
                </a:rPr>
                <a:t>01</a:t>
              </a:r>
            </a:p>
          </p:txBody>
        </p:sp>
        <p:sp>
          <p:nvSpPr>
            <p:cNvPr id="6" name="TextBox 5">
              <a:extLst>
                <a:ext uri="{FF2B5EF4-FFF2-40B4-BE49-F238E27FC236}">
                  <a16:creationId xmlns:a16="http://schemas.microsoft.com/office/drawing/2014/main" id="{0E738B87-59BB-078D-C072-EEB9D41122B4}"/>
                </a:ext>
              </a:extLst>
            </p:cNvPr>
            <p:cNvSpPr txBox="1"/>
            <p:nvPr/>
          </p:nvSpPr>
          <p:spPr>
            <a:xfrm>
              <a:off x="5486400" y="2707262"/>
              <a:ext cx="965200" cy="1546577"/>
            </a:xfrm>
            <a:prstGeom prst="rect">
              <a:avLst/>
            </a:prstGeom>
            <a:noFill/>
            <a:ln w="38100">
              <a:solidFill>
                <a:schemeClr val="tx2">
                  <a:lumMod val="40000"/>
                  <a:lumOff val="60000"/>
                </a:schemeClr>
              </a:solidFill>
            </a:ln>
          </p:spPr>
          <p:txBody>
            <a:bodyPr wrap="square" rtlCol="0">
              <a:spAutoFit/>
            </a:bodyPr>
            <a:lstStyle/>
            <a:p>
              <a:r>
                <a:rPr lang="en-US" sz="1050" b="1" dirty="0">
                  <a:solidFill>
                    <a:schemeClr val="tx2">
                      <a:lumMod val="40000"/>
                      <a:lumOff val="60000"/>
                    </a:schemeClr>
                  </a:solidFill>
                </a:rPr>
                <a:t>Lead with Humility  True leadership is about staying grounded, not showing off power or wealth.</a:t>
              </a:r>
              <a:endParaRPr lang="en-US" sz="1600" dirty="0">
                <a:solidFill>
                  <a:schemeClr val="tx2">
                    <a:lumMod val="40000"/>
                    <a:lumOff val="60000"/>
                  </a:schemeClr>
                </a:solidFill>
                <a:latin typeface="Montserrat" panose="00000500000000000000" pitchFamily="2" charset="0"/>
              </a:endParaRPr>
            </a:p>
          </p:txBody>
        </p:sp>
      </p:grpSp>
      <p:grpSp>
        <p:nvGrpSpPr>
          <p:cNvPr id="8" name="Group 7">
            <a:extLst>
              <a:ext uri="{FF2B5EF4-FFF2-40B4-BE49-F238E27FC236}">
                <a16:creationId xmlns:a16="http://schemas.microsoft.com/office/drawing/2014/main" id="{317B7104-83BD-8EFB-87EB-368759BF9BA8}"/>
              </a:ext>
            </a:extLst>
          </p:cNvPr>
          <p:cNvGrpSpPr/>
          <p:nvPr/>
        </p:nvGrpSpPr>
        <p:grpSpPr>
          <a:xfrm>
            <a:off x="2967824" y="1613017"/>
            <a:ext cx="1422400" cy="3125210"/>
            <a:chOff x="5257800" y="1498600"/>
            <a:chExt cx="1422400" cy="3125210"/>
          </a:xfrm>
          <a:solidFill>
            <a:schemeClr val="accent2">
              <a:lumMod val="75000"/>
            </a:schemeClr>
          </a:solidFill>
        </p:grpSpPr>
        <p:sp>
          <p:nvSpPr>
            <p:cNvPr id="9" name="Freeform: Shape 8">
              <a:extLst>
                <a:ext uri="{FF2B5EF4-FFF2-40B4-BE49-F238E27FC236}">
                  <a16:creationId xmlns:a16="http://schemas.microsoft.com/office/drawing/2014/main" id="{52C3495C-845C-1BC2-33B8-1814E09DE7F3}"/>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lumMod val="60000"/>
                    <a:lumOff val="40000"/>
                  </a:schemeClr>
                </a:solidFill>
              </a:endParaRPr>
            </a:p>
          </p:txBody>
        </p:sp>
        <p:sp>
          <p:nvSpPr>
            <p:cNvPr id="10" name="TextBox 9">
              <a:extLst>
                <a:ext uri="{FF2B5EF4-FFF2-40B4-BE49-F238E27FC236}">
                  <a16:creationId xmlns:a16="http://schemas.microsoft.com/office/drawing/2014/main" id="{E9E6E898-C127-2992-B7DF-F62DA845C90C}"/>
                </a:ext>
              </a:extLst>
            </p:cNvPr>
            <p:cNvSpPr txBox="1"/>
            <p:nvPr/>
          </p:nvSpPr>
          <p:spPr>
            <a:xfrm>
              <a:off x="5543550" y="1748988"/>
              <a:ext cx="850900" cy="707886"/>
            </a:xfrm>
            <a:prstGeom prst="rect">
              <a:avLst/>
            </a:prstGeom>
            <a:grpFill/>
            <a:ln w="38100">
              <a:solidFill>
                <a:schemeClr val="accent2">
                  <a:lumMod val="60000"/>
                  <a:lumOff val="40000"/>
                </a:schemeClr>
              </a:solidFill>
            </a:ln>
          </p:spPr>
          <p:txBody>
            <a:bodyPr wrap="square" rtlCol="0">
              <a:spAutoFit/>
            </a:bodyPr>
            <a:lstStyle/>
            <a:p>
              <a:r>
                <a:rPr lang="en-US" sz="4000" dirty="0">
                  <a:solidFill>
                    <a:schemeClr val="accent2">
                      <a:lumMod val="60000"/>
                      <a:lumOff val="40000"/>
                    </a:schemeClr>
                  </a:solidFill>
                  <a:latin typeface="Montserrat" panose="00000500000000000000" pitchFamily="2" charset="0"/>
                </a:rPr>
                <a:t>02</a:t>
              </a:r>
            </a:p>
          </p:txBody>
        </p:sp>
        <p:sp>
          <p:nvSpPr>
            <p:cNvPr id="11" name="TextBox 10">
              <a:extLst>
                <a:ext uri="{FF2B5EF4-FFF2-40B4-BE49-F238E27FC236}">
                  <a16:creationId xmlns:a16="http://schemas.microsoft.com/office/drawing/2014/main" id="{FCBA9469-AA4D-6718-D108-544CF9BC23AA}"/>
                </a:ext>
              </a:extLst>
            </p:cNvPr>
            <p:cNvSpPr txBox="1"/>
            <p:nvPr/>
          </p:nvSpPr>
          <p:spPr>
            <a:xfrm>
              <a:off x="5486400" y="2707262"/>
              <a:ext cx="965200" cy="1708160"/>
            </a:xfrm>
            <a:prstGeom prst="rect">
              <a:avLst/>
            </a:prstGeom>
            <a:grpFill/>
            <a:ln w="38100">
              <a:solidFill>
                <a:schemeClr val="accent2">
                  <a:lumMod val="60000"/>
                  <a:lumOff val="40000"/>
                </a:schemeClr>
              </a:solidFill>
            </a:ln>
          </p:spPr>
          <p:txBody>
            <a:bodyPr wrap="square" rtlCol="0">
              <a:spAutoFit/>
            </a:bodyPr>
            <a:lstStyle/>
            <a:p>
              <a:r>
                <a:rPr lang="en-US" sz="1050" b="1" dirty="0">
                  <a:solidFill>
                    <a:schemeClr val="accent2">
                      <a:lumMod val="60000"/>
                      <a:lumOff val="40000"/>
                    </a:schemeClr>
                  </a:solidFill>
                </a:rPr>
                <a:t>Actions Speak Louder than Words  He showed that quiet, meaningful actions create more impact than publicity.</a:t>
              </a:r>
              <a:endParaRPr lang="en-US" sz="1600" dirty="0">
                <a:solidFill>
                  <a:schemeClr val="accent2">
                    <a:lumMod val="60000"/>
                    <a:lumOff val="40000"/>
                  </a:schemeClr>
                </a:solidFill>
                <a:latin typeface="Montserrat" panose="00000500000000000000" pitchFamily="2" charset="0"/>
              </a:endParaRPr>
            </a:p>
          </p:txBody>
        </p:sp>
      </p:grpSp>
      <p:grpSp>
        <p:nvGrpSpPr>
          <p:cNvPr id="141" name="Group 140">
            <a:extLst>
              <a:ext uri="{FF2B5EF4-FFF2-40B4-BE49-F238E27FC236}">
                <a16:creationId xmlns:a16="http://schemas.microsoft.com/office/drawing/2014/main" id="{FE17063F-F253-CFA9-2763-B90877BE0191}"/>
              </a:ext>
            </a:extLst>
          </p:cNvPr>
          <p:cNvGrpSpPr/>
          <p:nvPr/>
        </p:nvGrpSpPr>
        <p:grpSpPr>
          <a:xfrm>
            <a:off x="5461594" y="1613017"/>
            <a:ext cx="1422400" cy="3125210"/>
            <a:chOff x="5257800" y="1498600"/>
            <a:chExt cx="1422400" cy="3125210"/>
          </a:xfrm>
          <a:solidFill>
            <a:schemeClr val="accent4">
              <a:lumMod val="75000"/>
            </a:schemeClr>
          </a:solidFill>
        </p:grpSpPr>
        <p:sp>
          <p:nvSpPr>
            <p:cNvPr id="142" name="Freeform: Shape 141">
              <a:extLst>
                <a:ext uri="{FF2B5EF4-FFF2-40B4-BE49-F238E27FC236}">
                  <a16:creationId xmlns:a16="http://schemas.microsoft.com/office/drawing/2014/main" id="{B970735F-7341-9735-C251-BA544C9F3B59}"/>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4">
                    <a:lumMod val="40000"/>
                    <a:lumOff val="60000"/>
                  </a:schemeClr>
                </a:solidFill>
              </a:endParaRPr>
            </a:p>
          </p:txBody>
        </p:sp>
        <p:sp>
          <p:nvSpPr>
            <p:cNvPr id="143" name="TextBox 142">
              <a:extLst>
                <a:ext uri="{FF2B5EF4-FFF2-40B4-BE49-F238E27FC236}">
                  <a16:creationId xmlns:a16="http://schemas.microsoft.com/office/drawing/2014/main" id="{3D08CAEE-6F02-52E8-C1FF-A9B208CD8070}"/>
                </a:ext>
              </a:extLst>
            </p:cNvPr>
            <p:cNvSpPr txBox="1"/>
            <p:nvPr/>
          </p:nvSpPr>
          <p:spPr>
            <a:xfrm>
              <a:off x="5543550" y="1748988"/>
              <a:ext cx="850900" cy="707886"/>
            </a:xfrm>
            <a:prstGeom prst="rect">
              <a:avLst/>
            </a:prstGeom>
            <a:grpFill/>
            <a:ln w="38100">
              <a:solidFill>
                <a:schemeClr val="accent4">
                  <a:lumMod val="40000"/>
                  <a:lumOff val="60000"/>
                </a:schemeClr>
              </a:solidFill>
            </a:ln>
          </p:spPr>
          <p:txBody>
            <a:bodyPr wrap="square" rtlCol="0">
              <a:spAutoFit/>
            </a:bodyPr>
            <a:lstStyle/>
            <a:p>
              <a:r>
                <a:rPr lang="en-US" sz="4000" dirty="0">
                  <a:solidFill>
                    <a:schemeClr val="accent4">
                      <a:lumMod val="40000"/>
                      <a:lumOff val="60000"/>
                    </a:schemeClr>
                  </a:solidFill>
                  <a:latin typeface="Montserrat" panose="00000500000000000000" pitchFamily="2" charset="0"/>
                </a:rPr>
                <a:t>03</a:t>
              </a:r>
            </a:p>
          </p:txBody>
        </p:sp>
        <p:sp>
          <p:nvSpPr>
            <p:cNvPr id="144" name="TextBox 143">
              <a:extLst>
                <a:ext uri="{FF2B5EF4-FFF2-40B4-BE49-F238E27FC236}">
                  <a16:creationId xmlns:a16="http://schemas.microsoft.com/office/drawing/2014/main" id="{6B09EF67-34C0-B39D-713A-6F33A584AC47}"/>
                </a:ext>
              </a:extLst>
            </p:cNvPr>
            <p:cNvSpPr txBox="1"/>
            <p:nvPr/>
          </p:nvSpPr>
          <p:spPr>
            <a:xfrm>
              <a:off x="5486400" y="2707262"/>
              <a:ext cx="965200" cy="1546577"/>
            </a:xfrm>
            <a:prstGeom prst="rect">
              <a:avLst/>
            </a:prstGeom>
            <a:grpFill/>
            <a:ln w="38100">
              <a:solidFill>
                <a:schemeClr val="accent4">
                  <a:lumMod val="40000"/>
                  <a:lumOff val="60000"/>
                </a:schemeClr>
              </a:solidFill>
            </a:ln>
          </p:spPr>
          <p:txBody>
            <a:bodyPr wrap="square" rtlCol="0">
              <a:spAutoFit/>
            </a:bodyPr>
            <a:lstStyle/>
            <a:p>
              <a:r>
                <a:rPr lang="en-US" sz="1050" b="1" dirty="0">
                  <a:solidFill>
                    <a:schemeClr val="accent4">
                      <a:lumMod val="40000"/>
                      <a:lumOff val="60000"/>
                    </a:schemeClr>
                  </a:solidFill>
                </a:rPr>
                <a:t>Think Long‑Term  His decisions, like global acquisitions, were made with future growth in mind.</a:t>
              </a:r>
              <a:endParaRPr lang="en-US" sz="1600" dirty="0">
                <a:solidFill>
                  <a:schemeClr val="accent4">
                    <a:lumMod val="40000"/>
                    <a:lumOff val="60000"/>
                  </a:schemeClr>
                </a:solidFill>
                <a:latin typeface="Montserrat" panose="00000500000000000000" pitchFamily="2" charset="0"/>
              </a:endParaRPr>
            </a:p>
          </p:txBody>
        </p:sp>
      </p:grpSp>
      <p:grpSp>
        <p:nvGrpSpPr>
          <p:cNvPr id="26" name="Group 25">
            <a:extLst>
              <a:ext uri="{FF2B5EF4-FFF2-40B4-BE49-F238E27FC236}">
                <a16:creationId xmlns:a16="http://schemas.microsoft.com/office/drawing/2014/main" id="{9F1B874E-094D-47D1-622D-38EE0C3F0311}"/>
              </a:ext>
            </a:extLst>
          </p:cNvPr>
          <p:cNvGrpSpPr/>
          <p:nvPr/>
        </p:nvGrpSpPr>
        <p:grpSpPr>
          <a:xfrm>
            <a:off x="606621" y="2633505"/>
            <a:ext cx="1500582" cy="2304213"/>
            <a:chOff x="5813431" y="3516086"/>
            <a:chExt cx="565139" cy="762000"/>
          </a:xfrm>
          <a:solidFill>
            <a:schemeClr val="tx2">
              <a:lumMod val="75000"/>
            </a:schemeClr>
          </a:solidFill>
        </p:grpSpPr>
        <p:sp>
          <p:nvSpPr>
            <p:cNvPr id="27" name="Freeform: Shape 26">
              <a:extLst>
                <a:ext uri="{FF2B5EF4-FFF2-40B4-BE49-F238E27FC236}">
                  <a16:creationId xmlns:a16="http://schemas.microsoft.com/office/drawing/2014/main" id="{2C540C34-0B9E-DB20-4370-BBD131E5B919}"/>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219ECE49-418F-562C-A8FB-D15E354587A6}"/>
                </a:ext>
              </a:extLst>
            </p:cNvPr>
            <p:cNvGrpSpPr/>
            <p:nvPr/>
          </p:nvGrpSpPr>
          <p:grpSpPr>
            <a:xfrm>
              <a:off x="5813431" y="3516086"/>
              <a:ext cx="138636" cy="762000"/>
              <a:chOff x="5813431" y="3516086"/>
              <a:chExt cx="138636" cy="762000"/>
            </a:xfrm>
            <a:grpFill/>
          </p:grpSpPr>
          <p:cxnSp>
            <p:nvCxnSpPr>
              <p:cNvPr id="33" name="Straight Connector 32">
                <a:extLst>
                  <a:ext uri="{FF2B5EF4-FFF2-40B4-BE49-F238E27FC236}">
                    <a16:creationId xmlns:a16="http://schemas.microsoft.com/office/drawing/2014/main" id="{D9B8231A-41CD-0BB4-F4ED-2DF1028EADF7}"/>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D68574-0FFD-557C-11A9-3114590CE6D8}"/>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3ED63B-0E4B-595B-ABA1-D4A88D5373AA}"/>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D07C9ED0-F7D5-9EBD-0B68-2D9235720B12}"/>
                </a:ext>
              </a:extLst>
            </p:cNvPr>
            <p:cNvGrpSpPr/>
            <p:nvPr/>
          </p:nvGrpSpPr>
          <p:grpSpPr>
            <a:xfrm rot="10800000">
              <a:off x="6239934" y="3516086"/>
              <a:ext cx="138636" cy="762000"/>
              <a:chOff x="5813431" y="3516086"/>
              <a:chExt cx="138636" cy="762000"/>
            </a:xfrm>
            <a:grpFill/>
          </p:grpSpPr>
          <p:cxnSp>
            <p:nvCxnSpPr>
              <p:cNvPr id="30" name="Straight Connector 29">
                <a:extLst>
                  <a:ext uri="{FF2B5EF4-FFF2-40B4-BE49-F238E27FC236}">
                    <a16:creationId xmlns:a16="http://schemas.microsoft.com/office/drawing/2014/main" id="{1DD3977C-FDC9-A0DF-FEB2-7EB146427C7C}"/>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05BD557-0E39-9A10-C02E-E2423DC4CC80}"/>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9695EB8-7599-9CD2-19BD-9EB3A47FACBE}"/>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56990278-3F68-2D62-C580-92F86A04B9BE}"/>
              </a:ext>
            </a:extLst>
          </p:cNvPr>
          <p:cNvGrpSpPr/>
          <p:nvPr/>
        </p:nvGrpSpPr>
        <p:grpSpPr>
          <a:xfrm>
            <a:off x="2914425" y="2633505"/>
            <a:ext cx="1500582" cy="2304213"/>
            <a:chOff x="5813431" y="3516086"/>
            <a:chExt cx="565139" cy="762000"/>
          </a:xfrm>
          <a:solidFill>
            <a:schemeClr val="accent2">
              <a:lumMod val="75000"/>
            </a:schemeClr>
          </a:solidFill>
        </p:grpSpPr>
        <p:sp>
          <p:nvSpPr>
            <p:cNvPr id="102" name="Freeform: Shape 101">
              <a:extLst>
                <a:ext uri="{FF2B5EF4-FFF2-40B4-BE49-F238E27FC236}">
                  <a16:creationId xmlns:a16="http://schemas.microsoft.com/office/drawing/2014/main" id="{8EDF5695-14D7-3042-05EA-7F34F944BEAA}"/>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 name="Group 102">
              <a:extLst>
                <a:ext uri="{FF2B5EF4-FFF2-40B4-BE49-F238E27FC236}">
                  <a16:creationId xmlns:a16="http://schemas.microsoft.com/office/drawing/2014/main" id="{B83B8F6F-EC4B-1D09-E94B-DC7DE304947B}"/>
                </a:ext>
              </a:extLst>
            </p:cNvPr>
            <p:cNvGrpSpPr/>
            <p:nvPr/>
          </p:nvGrpSpPr>
          <p:grpSpPr>
            <a:xfrm>
              <a:off x="5813431" y="3516086"/>
              <a:ext cx="138636" cy="762000"/>
              <a:chOff x="5813431" y="3516086"/>
              <a:chExt cx="138636" cy="762000"/>
            </a:xfrm>
            <a:grpFill/>
          </p:grpSpPr>
          <p:cxnSp>
            <p:nvCxnSpPr>
              <p:cNvPr id="108" name="Straight Connector 107">
                <a:extLst>
                  <a:ext uri="{FF2B5EF4-FFF2-40B4-BE49-F238E27FC236}">
                    <a16:creationId xmlns:a16="http://schemas.microsoft.com/office/drawing/2014/main" id="{DEE7EC94-242F-B801-432E-FEBBD41BFAE3}"/>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F7B7212-5D80-C613-4DED-B5A0C44AD4F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BF3119E-64AC-4A47-E715-A7F0FDDEEA44}"/>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D54B5955-F4C6-3AE5-4365-47F0C8B38DFD}"/>
                </a:ext>
              </a:extLst>
            </p:cNvPr>
            <p:cNvGrpSpPr/>
            <p:nvPr/>
          </p:nvGrpSpPr>
          <p:grpSpPr>
            <a:xfrm rot="10800000">
              <a:off x="6239934" y="3516086"/>
              <a:ext cx="138636" cy="762000"/>
              <a:chOff x="5813431" y="3516086"/>
              <a:chExt cx="138636" cy="762000"/>
            </a:xfrm>
            <a:grpFill/>
          </p:grpSpPr>
          <p:cxnSp>
            <p:nvCxnSpPr>
              <p:cNvPr id="105" name="Straight Connector 104">
                <a:extLst>
                  <a:ext uri="{FF2B5EF4-FFF2-40B4-BE49-F238E27FC236}">
                    <a16:creationId xmlns:a16="http://schemas.microsoft.com/office/drawing/2014/main" id="{759B32BB-8CAC-9E37-956E-7DC628A4EFDB}"/>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E69B682-DA94-AE39-8E97-91DD7528AE8C}"/>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A3C068A-9D22-14E2-EAB3-106AB813BDC6}"/>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1" name="Group 110">
            <a:extLst>
              <a:ext uri="{FF2B5EF4-FFF2-40B4-BE49-F238E27FC236}">
                <a16:creationId xmlns:a16="http://schemas.microsoft.com/office/drawing/2014/main" id="{96C9F44A-4D33-8947-1D41-8475C820A38D}"/>
              </a:ext>
            </a:extLst>
          </p:cNvPr>
          <p:cNvGrpSpPr/>
          <p:nvPr/>
        </p:nvGrpSpPr>
        <p:grpSpPr>
          <a:xfrm>
            <a:off x="5453890" y="2633505"/>
            <a:ext cx="1500582" cy="2304213"/>
            <a:chOff x="5813431" y="3516086"/>
            <a:chExt cx="565139" cy="762000"/>
          </a:xfrm>
          <a:solidFill>
            <a:schemeClr val="accent4">
              <a:lumMod val="75000"/>
            </a:schemeClr>
          </a:solidFill>
        </p:grpSpPr>
        <p:sp>
          <p:nvSpPr>
            <p:cNvPr id="112" name="Freeform: Shape 111">
              <a:extLst>
                <a:ext uri="{FF2B5EF4-FFF2-40B4-BE49-F238E27FC236}">
                  <a16:creationId xmlns:a16="http://schemas.microsoft.com/office/drawing/2014/main" id="{FCBCCFB8-4E3C-E667-1C27-AA224F1C6681}"/>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3" name="Group 112">
              <a:extLst>
                <a:ext uri="{FF2B5EF4-FFF2-40B4-BE49-F238E27FC236}">
                  <a16:creationId xmlns:a16="http://schemas.microsoft.com/office/drawing/2014/main" id="{99961B34-AA06-14A3-A051-B34693C529B2}"/>
                </a:ext>
              </a:extLst>
            </p:cNvPr>
            <p:cNvGrpSpPr/>
            <p:nvPr/>
          </p:nvGrpSpPr>
          <p:grpSpPr>
            <a:xfrm>
              <a:off x="5813431" y="3516086"/>
              <a:ext cx="138636" cy="762000"/>
              <a:chOff x="5813431" y="3516086"/>
              <a:chExt cx="138636" cy="762000"/>
            </a:xfrm>
            <a:grpFill/>
          </p:grpSpPr>
          <p:cxnSp>
            <p:nvCxnSpPr>
              <p:cNvPr id="118" name="Straight Connector 117">
                <a:extLst>
                  <a:ext uri="{FF2B5EF4-FFF2-40B4-BE49-F238E27FC236}">
                    <a16:creationId xmlns:a16="http://schemas.microsoft.com/office/drawing/2014/main" id="{03BC84E7-ED0F-8692-F4EB-FA3E2A0FEB35}"/>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F241635-36F6-9386-F387-42CBD64C3E9C}"/>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FC41DD5-21D0-F794-F50A-D0307A1B68C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07527D4B-E745-26E2-CA7F-027A345FF1B2}"/>
                </a:ext>
              </a:extLst>
            </p:cNvPr>
            <p:cNvGrpSpPr/>
            <p:nvPr/>
          </p:nvGrpSpPr>
          <p:grpSpPr>
            <a:xfrm rot="10800000">
              <a:off x="6239934" y="3516086"/>
              <a:ext cx="138636" cy="762000"/>
              <a:chOff x="5813431" y="3516086"/>
              <a:chExt cx="138636" cy="762000"/>
            </a:xfrm>
            <a:grpFill/>
          </p:grpSpPr>
          <p:cxnSp>
            <p:nvCxnSpPr>
              <p:cNvPr id="115" name="Straight Connector 114">
                <a:extLst>
                  <a:ext uri="{FF2B5EF4-FFF2-40B4-BE49-F238E27FC236}">
                    <a16:creationId xmlns:a16="http://schemas.microsoft.com/office/drawing/2014/main" id="{26153606-5752-9BB4-74E2-16AACEF0CEE3}"/>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C48A9FB-3461-5B26-A59F-E1B50234CDBB}"/>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B5B3030-365A-8978-9E3D-AB63A549126E}"/>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5" name="Group 144">
            <a:extLst>
              <a:ext uri="{FF2B5EF4-FFF2-40B4-BE49-F238E27FC236}">
                <a16:creationId xmlns:a16="http://schemas.microsoft.com/office/drawing/2014/main" id="{5EF5B595-C90E-E47E-A803-62BAE133F9DC}"/>
              </a:ext>
            </a:extLst>
          </p:cNvPr>
          <p:cNvGrpSpPr/>
          <p:nvPr/>
        </p:nvGrpSpPr>
        <p:grpSpPr>
          <a:xfrm>
            <a:off x="7993345" y="1613017"/>
            <a:ext cx="1422400" cy="3125210"/>
            <a:chOff x="5257800" y="1498600"/>
            <a:chExt cx="1422400" cy="3125210"/>
          </a:xfrm>
          <a:solidFill>
            <a:schemeClr val="accent5">
              <a:lumMod val="75000"/>
            </a:schemeClr>
          </a:solidFill>
        </p:grpSpPr>
        <p:sp>
          <p:nvSpPr>
            <p:cNvPr id="146" name="Freeform: Shape 145">
              <a:extLst>
                <a:ext uri="{FF2B5EF4-FFF2-40B4-BE49-F238E27FC236}">
                  <a16:creationId xmlns:a16="http://schemas.microsoft.com/office/drawing/2014/main" id="{F837B0C1-ABE1-4785-3FF2-E17F6E0884DD}"/>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5">
                    <a:lumMod val="40000"/>
                    <a:lumOff val="60000"/>
                  </a:schemeClr>
                </a:solidFill>
              </a:endParaRPr>
            </a:p>
          </p:txBody>
        </p:sp>
        <p:sp>
          <p:nvSpPr>
            <p:cNvPr id="147" name="TextBox 146">
              <a:extLst>
                <a:ext uri="{FF2B5EF4-FFF2-40B4-BE49-F238E27FC236}">
                  <a16:creationId xmlns:a16="http://schemas.microsoft.com/office/drawing/2014/main" id="{111F809E-697C-922E-C100-364624897CD8}"/>
                </a:ext>
              </a:extLst>
            </p:cNvPr>
            <p:cNvSpPr txBox="1"/>
            <p:nvPr/>
          </p:nvSpPr>
          <p:spPr>
            <a:xfrm>
              <a:off x="5486400" y="1748988"/>
              <a:ext cx="965200" cy="707886"/>
            </a:xfrm>
            <a:prstGeom prst="rect">
              <a:avLst/>
            </a:prstGeom>
            <a:grpFill/>
            <a:ln w="38100">
              <a:solidFill>
                <a:schemeClr val="accent5">
                  <a:lumMod val="40000"/>
                  <a:lumOff val="60000"/>
                </a:schemeClr>
              </a:solidFill>
            </a:ln>
          </p:spPr>
          <p:txBody>
            <a:bodyPr wrap="square" rtlCol="0">
              <a:spAutoFit/>
            </a:bodyPr>
            <a:lstStyle/>
            <a:p>
              <a:r>
                <a:rPr lang="en-US" sz="4000" dirty="0">
                  <a:solidFill>
                    <a:schemeClr val="accent5">
                      <a:lumMod val="40000"/>
                      <a:lumOff val="60000"/>
                    </a:schemeClr>
                  </a:solidFill>
                  <a:latin typeface="Montserrat" panose="00000500000000000000" pitchFamily="2" charset="0"/>
                </a:rPr>
                <a:t>04</a:t>
              </a:r>
            </a:p>
          </p:txBody>
        </p:sp>
        <p:sp>
          <p:nvSpPr>
            <p:cNvPr id="148" name="TextBox 147">
              <a:extLst>
                <a:ext uri="{FF2B5EF4-FFF2-40B4-BE49-F238E27FC236}">
                  <a16:creationId xmlns:a16="http://schemas.microsoft.com/office/drawing/2014/main" id="{5B7059B4-FEE0-8F2E-829B-25D9A416F66A}"/>
                </a:ext>
              </a:extLst>
            </p:cNvPr>
            <p:cNvSpPr txBox="1"/>
            <p:nvPr/>
          </p:nvSpPr>
          <p:spPr>
            <a:xfrm>
              <a:off x="5486400" y="2707262"/>
              <a:ext cx="965200" cy="1384995"/>
            </a:xfrm>
            <a:prstGeom prst="rect">
              <a:avLst/>
            </a:prstGeom>
            <a:grpFill/>
            <a:ln w="38100">
              <a:solidFill>
                <a:schemeClr val="accent5">
                  <a:lumMod val="40000"/>
                  <a:lumOff val="60000"/>
                </a:schemeClr>
              </a:solidFill>
            </a:ln>
          </p:spPr>
          <p:txBody>
            <a:bodyPr wrap="square" rtlCol="0">
              <a:spAutoFit/>
            </a:bodyPr>
            <a:lstStyle/>
            <a:p>
              <a:r>
                <a:rPr lang="en-US" sz="1050" b="1" dirty="0">
                  <a:solidFill>
                    <a:schemeClr val="accent5">
                      <a:lumMod val="40000"/>
                      <a:lumOff val="60000"/>
                    </a:schemeClr>
                  </a:solidFill>
                </a:rPr>
                <a:t>Put People First  From employees to communities, he prioritized human welfare over profits.</a:t>
              </a:r>
              <a:endParaRPr lang="en-US" sz="1600" dirty="0">
                <a:solidFill>
                  <a:schemeClr val="accent5">
                    <a:lumMod val="40000"/>
                    <a:lumOff val="60000"/>
                  </a:schemeClr>
                </a:solidFill>
                <a:latin typeface="Montserrat" panose="00000500000000000000" pitchFamily="2" charset="0"/>
              </a:endParaRPr>
            </a:p>
          </p:txBody>
        </p:sp>
      </p:grpSp>
      <p:grpSp>
        <p:nvGrpSpPr>
          <p:cNvPr id="121" name="Group 120">
            <a:extLst>
              <a:ext uri="{FF2B5EF4-FFF2-40B4-BE49-F238E27FC236}">
                <a16:creationId xmlns:a16="http://schemas.microsoft.com/office/drawing/2014/main" id="{8AA6AC94-BA47-C874-4866-653598284905}"/>
              </a:ext>
            </a:extLst>
          </p:cNvPr>
          <p:cNvGrpSpPr/>
          <p:nvPr/>
        </p:nvGrpSpPr>
        <p:grpSpPr>
          <a:xfrm>
            <a:off x="7993350" y="2633505"/>
            <a:ext cx="1500582" cy="2304213"/>
            <a:chOff x="5813431" y="3516086"/>
            <a:chExt cx="565139" cy="762000"/>
          </a:xfrm>
          <a:solidFill>
            <a:schemeClr val="accent5">
              <a:lumMod val="75000"/>
            </a:schemeClr>
          </a:solidFill>
        </p:grpSpPr>
        <p:sp>
          <p:nvSpPr>
            <p:cNvPr id="122" name="Freeform: Shape 121">
              <a:extLst>
                <a:ext uri="{FF2B5EF4-FFF2-40B4-BE49-F238E27FC236}">
                  <a16:creationId xmlns:a16="http://schemas.microsoft.com/office/drawing/2014/main" id="{225B1710-CAD1-054C-82F5-8D27EF4C1B63}"/>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3" name="Group 122">
              <a:extLst>
                <a:ext uri="{FF2B5EF4-FFF2-40B4-BE49-F238E27FC236}">
                  <a16:creationId xmlns:a16="http://schemas.microsoft.com/office/drawing/2014/main" id="{7AF5BE0B-06A3-D94D-B4C0-CEC146AD509E}"/>
                </a:ext>
              </a:extLst>
            </p:cNvPr>
            <p:cNvGrpSpPr/>
            <p:nvPr/>
          </p:nvGrpSpPr>
          <p:grpSpPr>
            <a:xfrm>
              <a:off x="5813431" y="3516086"/>
              <a:ext cx="138636" cy="762000"/>
              <a:chOff x="5813431" y="3516086"/>
              <a:chExt cx="138636" cy="762000"/>
            </a:xfrm>
            <a:grpFill/>
          </p:grpSpPr>
          <p:cxnSp>
            <p:nvCxnSpPr>
              <p:cNvPr id="128" name="Straight Connector 127">
                <a:extLst>
                  <a:ext uri="{FF2B5EF4-FFF2-40B4-BE49-F238E27FC236}">
                    <a16:creationId xmlns:a16="http://schemas.microsoft.com/office/drawing/2014/main" id="{5383DA5D-AC14-75B9-373F-41C02CB8C29F}"/>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6A2AEEC-E7CB-D7CE-BDF0-5742CA8A97FF}"/>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3E04D98-5DCD-BBD3-BF22-1A4CAB1E5010}"/>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97786CF2-2C80-E7D5-0034-663FDAB60705}"/>
                </a:ext>
              </a:extLst>
            </p:cNvPr>
            <p:cNvGrpSpPr/>
            <p:nvPr/>
          </p:nvGrpSpPr>
          <p:grpSpPr>
            <a:xfrm rot="10800000">
              <a:off x="6239934" y="3516086"/>
              <a:ext cx="138636" cy="762000"/>
              <a:chOff x="5813431" y="3516086"/>
              <a:chExt cx="138636" cy="762000"/>
            </a:xfrm>
            <a:grpFill/>
          </p:grpSpPr>
          <p:cxnSp>
            <p:nvCxnSpPr>
              <p:cNvPr id="125" name="Straight Connector 124">
                <a:extLst>
                  <a:ext uri="{FF2B5EF4-FFF2-40B4-BE49-F238E27FC236}">
                    <a16:creationId xmlns:a16="http://schemas.microsoft.com/office/drawing/2014/main" id="{73A5C0D2-6F23-4A63-0857-A059F8F69708}"/>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C1E887F-7FE7-8140-BDF1-A7F171AB7E58}"/>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3901BEF-5E8F-CC4B-2FD2-1CEE58A52A99}"/>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2FFC6F7C-9432-3599-30A3-D761998238CE}"/>
              </a:ext>
            </a:extLst>
          </p:cNvPr>
          <p:cNvGrpSpPr/>
          <p:nvPr/>
        </p:nvGrpSpPr>
        <p:grpSpPr>
          <a:xfrm>
            <a:off x="10316023" y="1613017"/>
            <a:ext cx="1422400" cy="3125210"/>
            <a:chOff x="5257800" y="1498600"/>
            <a:chExt cx="1422400" cy="3125210"/>
          </a:xfrm>
          <a:solidFill>
            <a:schemeClr val="accent6">
              <a:lumMod val="75000"/>
            </a:schemeClr>
          </a:solidFill>
        </p:grpSpPr>
        <p:sp>
          <p:nvSpPr>
            <p:cNvPr id="150" name="Freeform: Shape 149">
              <a:extLst>
                <a:ext uri="{FF2B5EF4-FFF2-40B4-BE49-F238E27FC236}">
                  <a16:creationId xmlns:a16="http://schemas.microsoft.com/office/drawing/2014/main" id="{2C63FB29-DF83-507C-462C-D1A7430A7984}"/>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lumMod val="60000"/>
                    <a:lumOff val="40000"/>
                  </a:schemeClr>
                </a:solidFill>
              </a:endParaRPr>
            </a:p>
          </p:txBody>
        </p:sp>
        <p:sp>
          <p:nvSpPr>
            <p:cNvPr id="151" name="TextBox 150">
              <a:extLst>
                <a:ext uri="{FF2B5EF4-FFF2-40B4-BE49-F238E27FC236}">
                  <a16:creationId xmlns:a16="http://schemas.microsoft.com/office/drawing/2014/main" id="{9C940B50-91C3-EA21-8A5F-99FC52C7585E}"/>
                </a:ext>
              </a:extLst>
            </p:cNvPr>
            <p:cNvSpPr txBox="1"/>
            <p:nvPr/>
          </p:nvSpPr>
          <p:spPr>
            <a:xfrm>
              <a:off x="5486400" y="1748988"/>
              <a:ext cx="965200" cy="707886"/>
            </a:xfrm>
            <a:prstGeom prst="rect">
              <a:avLst/>
            </a:prstGeom>
            <a:grpFill/>
            <a:ln w="38100">
              <a:solidFill>
                <a:schemeClr val="accent6">
                  <a:lumMod val="40000"/>
                  <a:lumOff val="60000"/>
                </a:schemeClr>
              </a:solidFill>
            </a:ln>
          </p:spPr>
          <p:txBody>
            <a:bodyPr wrap="square" rtlCol="0">
              <a:spAutoFit/>
            </a:bodyPr>
            <a:lstStyle/>
            <a:p>
              <a:r>
                <a:rPr lang="en-US" sz="4000" dirty="0">
                  <a:solidFill>
                    <a:schemeClr val="accent6">
                      <a:lumMod val="60000"/>
                      <a:lumOff val="40000"/>
                    </a:schemeClr>
                  </a:solidFill>
                  <a:latin typeface="Montserrat" panose="00000500000000000000" pitchFamily="2" charset="0"/>
                </a:rPr>
                <a:t>05</a:t>
              </a:r>
            </a:p>
          </p:txBody>
        </p:sp>
        <p:sp>
          <p:nvSpPr>
            <p:cNvPr id="152" name="TextBox 151">
              <a:extLst>
                <a:ext uri="{FF2B5EF4-FFF2-40B4-BE49-F238E27FC236}">
                  <a16:creationId xmlns:a16="http://schemas.microsoft.com/office/drawing/2014/main" id="{497EEF13-C357-83F8-E5E6-C739F1F64B1C}"/>
                </a:ext>
              </a:extLst>
            </p:cNvPr>
            <p:cNvSpPr txBox="1"/>
            <p:nvPr/>
          </p:nvSpPr>
          <p:spPr>
            <a:xfrm>
              <a:off x="5486400" y="2707262"/>
              <a:ext cx="965200" cy="1546577"/>
            </a:xfrm>
            <a:prstGeom prst="rect">
              <a:avLst/>
            </a:prstGeom>
            <a:grpFill/>
            <a:ln w="38100">
              <a:solidFill>
                <a:schemeClr val="accent6">
                  <a:lumMod val="40000"/>
                  <a:lumOff val="60000"/>
                </a:schemeClr>
              </a:solidFill>
            </a:ln>
          </p:spPr>
          <p:txBody>
            <a:bodyPr wrap="square" rtlCol="0">
              <a:spAutoFit/>
            </a:bodyPr>
            <a:lstStyle/>
            <a:p>
              <a:r>
                <a:rPr lang="en-US" sz="1050" b="1" dirty="0">
                  <a:solidFill>
                    <a:schemeClr val="accent6">
                      <a:lumMod val="60000"/>
                      <a:lumOff val="40000"/>
                    </a:schemeClr>
                  </a:solidFill>
                </a:rPr>
                <a:t>Stay Resilient in Crisis  His calm and compassionate response during 26/11 showed strength in adversity.</a:t>
              </a:r>
              <a:endParaRPr lang="en-US" sz="1600" dirty="0">
                <a:solidFill>
                  <a:schemeClr val="accent6">
                    <a:lumMod val="60000"/>
                    <a:lumOff val="40000"/>
                  </a:schemeClr>
                </a:solidFill>
                <a:latin typeface="Montserrat" panose="00000500000000000000" pitchFamily="2" charset="0"/>
              </a:endParaRPr>
            </a:p>
          </p:txBody>
        </p:sp>
      </p:grpSp>
      <p:grpSp>
        <p:nvGrpSpPr>
          <p:cNvPr id="131" name="Group 130">
            <a:extLst>
              <a:ext uri="{FF2B5EF4-FFF2-40B4-BE49-F238E27FC236}">
                <a16:creationId xmlns:a16="http://schemas.microsoft.com/office/drawing/2014/main" id="{FB87B3AD-5AE7-0887-F3B2-3400423D4CE4}"/>
              </a:ext>
            </a:extLst>
          </p:cNvPr>
          <p:cNvGrpSpPr/>
          <p:nvPr/>
        </p:nvGrpSpPr>
        <p:grpSpPr>
          <a:xfrm>
            <a:off x="10301154" y="2633505"/>
            <a:ext cx="1500582" cy="2304213"/>
            <a:chOff x="5813431" y="3516086"/>
            <a:chExt cx="565139" cy="762000"/>
          </a:xfrm>
          <a:solidFill>
            <a:schemeClr val="accent6">
              <a:lumMod val="75000"/>
            </a:schemeClr>
          </a:solidFill>
        </p:grpSpPr>
        <p:sp>
          <p:nvSpPr>
            <p:cNvPr id="132" name="Freeform: Shape 131">
              <a:extLst>
                <a:ext uri="{FF2B5EF4-FFF2-40B4-BE49-F238E27FC236}">
                  <a16:creationId xmlns:a16="http://schemas.microsoft.com/office/drawing/2014/main" id="{65CC3B4F-EEE9-45EB-FB90-2F4EC58F8917}"/>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 name="Group 132">
              <a:extLst>
                <a:ext uri="{FF2B5EF4-FFF2-40B4-BE49-F238E27FC236}">
                  <a16:creationId xmlns:a16="http://schemas.microsoft.com/office/drawing/2014/main" id="{854B5FA4-2F87-8559-B020-F4A1630CA95E}"/>
                </a:ext>
              </a:extLst>
            </p:cNvPr>
            <p:cNvGrpSpPr/>
            <p:nvPr/>
          </p:nvGrpSpPr>
          <p:grpSpPr>
            <a:xfrm>
              <a:off x="5813431" y="3516086"/>
              <a:ext cx="138636" cy="762000"/>
              <a:chOff x="5813431" y="3516086"/>
              <a:chExt cx="138636" cy="762000"/>
            </a:xfrm>
            <a:grpFill/>
          </p:grpSpPr>
          <p:cxnSp>
            <p:nvCxnSpPr>
              <p:cNvPr id="138" name="Straight Connector 137">
                <a:extLst>
                  <a:ext uri="{FF2B5EF4-FFF2-40B4-BE49-F238E27FC236}">
                    <a16:creationId xmlns:a16="http://schemas.microsoft.com/office/drawing/2014/main" id="{E89DFB3A-A4EE-0DA5-15C9-89473D99B0B9}"/>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449A339-86EB-1A43-55FE-948F5DBD9E90}"/>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7279C37-ECFE-8C1C-2405-0A34CBE09B61}"/>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D65C1042-86D5-D6FF-4342-56F41D331AE4}"/>
                </a:ext>
              </a:extLst>
            </p:cNvPr>
            <p:cNvGrpSpPr/>
            <p:nvPr/>
          </p:nvGrpSpPr>
          <p:grpSpPr>
            <a:xfrm rot="10800000">
              <a:off x="6239934" y="3516086"/>
              <a:ext cx="138636" cy="762000"/>
              <a:chOff x="5813431" y="3516086"/>
              <a:chExt cx="138636" cy="762000"/>
            </a:xfrm>
            <a:grpFill/>
          </p:grpSpPr>
          <p:cxnSp>
            <p:nvCxnSpPr>
              <p:cNvPr id="135" name="Straight Connector 134">
                <a:extLst>
                  <a:ext uri="{FF2B5EF4-FFF2-40B4-BE49-F238E27FC236}">
                    <a16:creationId xmlns:a16="http://schemas.microsoft.com/office/drawing/2014/main" id="{5FCE42E0-EB85-7A15-339A-0178C9BE2BBD}"/>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602B604-9C4F-47D4-3144-FCCB64CB114E}"/>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C83539A-DBA1-E2E6-B23C-DFE0A62EC3DC}"/>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17064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DC2BB9CF-BB92-6BCC-1A21-414C65500E1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838F99A2-22CF-1D90-16D8-D6EAC95C3E4B}"/>
              </a:ext>
            </a:extLst>
          </p:cNvPr>
          <p:cNvGrpSpPr/>
          <p:nvPr/>
        </p:nvGrpSpPr>
        <p:grpSpPr>
          <a:xfrm>
            <a:off x="631645" y="1613018"/>
            <a:ext cx="1422400" cy="3125210"/>
            <a:chOff x="5257800" y="1498600"/>
            <a:chExt cx="1422400" cy="3125210"/>
          </a:xfrm>
        </p:grpSpPr>
        <p:sp>
          <p:nvSpPr>
            <p:cNvPr id="3" name="Freeform: Shape 2">
              <a:extLst>
                <a:ext uri="{FF2B5EF4-FFF2-40B4-BE49-F238E27FC236}">
                  <a16:creationId xmlns:a16="http://schemas.microsoft.com/office/drawing/2014/main" id="{2BDCD80E-C708-CFAE-2D36-E3E9A8861C65}"/>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solidFill>
              <a:schemeClr val="tx2">
                <a:lumMod val="75000"/>
              </a:schemeClr>
            </a:solidFill>
            <a:ln w="3810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DD9E5A5C-5A8E-A0FC-565C-824C22B1EF4C}"/>
                </a:ext>
              </a:extLst>
            </p:cNvPr>
            <p:cNvSpPr txBox="1"/>
            <p:nvPr/>
          </p:nvSpPr>
          <p:spPr>
            <a:xfrm>
              <a:off x="5600700" y="1816100"/>
              <a:ext cx="736600" cy="707886"/>
            </a:xfrm>
            <a:prstGeom prst="rect">
              <a:avLst/>
            </a:prstGeom>
            <a:noFill/>
            <a:ln w="38100">
              <a:solidFill>
                <a:schemeClr val="tx2">
                  <a:lumMod val="40000"/>
                  <a:lumOff val="60000"/>
                </a:schemeClr>
              </a:solidFill>
            </a:ln>
          </p:spPr>
          <p:txBody>
            <a:bodyPr wrap="square" rtlCol="0">
              <a:spAutoFit/>
            </a:bodyPr>
            <a:lstStyle/>
            <a:p>
              <a:r>
                <a:rPr lang="en-US" sz="4000" dirty="0">
                  <a:solidFill>
                    <a:schemeClr val="tx2">
                      <a:lumMod val="40000"/>
                      <a:lumOff val="60000"/>
                    </a:schemeClr>
                  </a:solidFill>
                  <a:latin typeface="Montserrat" panose="00000500000000000000" pitchFamily="2" charset="0"/>
                </a:rPr>
                <a:t>01</a:t>
              </a:r>
            </a:p>
          </p:txBody>
        </p:sp>
        <p:sp>
          <p:nvSpPr>
            <p:cNvPr id="6" name="TextBox 5">
              <a:extLst>
                <a:ext uri="{FF2B5EF4-FFF2-40B4-BE49-F238E27FC236}">
                  <a16:creationId xmlns:a16="http://schemas.microsoft.com/office/drawing/2014/main" id="{838138C8-0685-03F8-18EB-99DA85659452}"/>
                </a:ext>
              </a:extLst>
            </p:cNvPr>
            <p:cNvSpPr txBox="1"/>
            <p:nvPr/>
          </p:nvSpPr>
          <p:spPr>
            <a:xfrm>
              <a:off x="5486400" y="2707262"/>
              <a:ext cx="965200" cy="1546577"/>
            </a:xfrm>
            <a:prstGeom prst="rect">
              <a:avLst/>
            </a:prstGeom>
            <a:noFill/>
            <a:ln w="38100">
              <a:solidFill>
                <a:schemeClr val="tx2">
                  <a:lumMod val="40000"/>
                  <a:lumOff val="60000"/>
                </a:schemeClr>
              </a:solidFill>
            </a:ln>
          </p:spPr>
          <p:txBody>
            <a:bodyPr wrap="square" rtlCol="0">
              <a:spAutoFit/>
            </a:bodyPr>
            <a:lstStyle/>
            <a:p>
              <a:r>
                <a:rPr lang="en-US" sz="1050" b="1" dirty="0">
                  <a:solidFill>
                    <a:schemeClr val="tx2">
                      <a:lumMod val="40000"/>
                      <a:lumOff val="60000"/>
                    </a:schemeClr>
                  </a:solidFill>
                </a:rPr>
                <a:t>Lead with Humility  True leadership is about staying grounded, not showing off power or wealth.</a:t>
              </a:r>
              <a:endParaRPr lang="en-US" sz="1600" dirty="0">
                <a:solidFill>
                  <a:schemeClr val="tx2">
                    <a:lumMod val="40000"/>
                    <a:lumOff val="60000"/>
                  </a:schemeClr>
                </a:solidFill>
                <a:latin typeface="Montserrat" panose="00000500000000000000" pitchFamily="2" charset="0"/>
              </a:endParaRPr>
            </a:p>
          </p:txBody>
        </p:sp>
      </p:grpSp>
      <p:grpSp>
        <p:nvGrpSpPr>
          <p:cNvPr id="8" name="Group 7">
            <a:extLst>
              <a:ext uri="{FF2B5EF4-FFF2-40B4-BE49-F238E27FC236}">
                <a16:creationId xmlns:a16="http://schemas.microsoft.com/office/drawing/2014/main" id="{A92350DB-5FFC-8F95-D15A-6C5566CB5721}"/>
              </a:ext>
            </a:extLst>
          </p:cNvPr>
          <p:cNvGrpSpPr/>
          <p:nvPr/>
        </p:nvGrpSpPr>
        <p:grpSpPr>
          <a:xfrm>
            <a:off x="2906724" y="-72482"/>
            <a:ext cx="1422400" cy="3125210"/>
            <a:chOff x="5257800" y="1498600"/>
            <a:chExt cx="1422400" cy="3125210"/>
          </a:xfrm>
          <a:solidFill>
            <a:schemeClr val="accent2">
              <a:lumMod val="75000"/>
            </a:schemeClr>
          </a:solidFill>
        </p:grpSpPr>
        <p:sp>
          <p:nvSpPr>
            <p:cNvPr id="9" name="Freeform: Shape 8">
              <a:extLst>
                <a:ext uri="{FF2B5EF4-FFF2-40B4-BE49-F238E27FC236}">
                  <a16:creationId xmlns:a16="http://schemas.microsoft.com/office/drawing/2014/main" id="{808D616A-9041-7E91-7821-1E18D76C54A9}"/>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lumMod val="60000"/>
                    <a:lumOff val="40000"/>
                  </a:schemeClr>
                </a:solidFill>
              </a:endParaRPr>
            </a:p>
          </p:txBody>
        </p:sp>
        <p:sp>
          <p:nvSpPr>
            <p:cNvPr id="10" name="TextBox 9">
              <a:extLst>
                <a:ext uri="{FF2B5EF4-FFF2-40B4-BE49-F238E27FC236}">
                  <a16:creationId xmlns:a16="http://schemas.microsoft.com/office/drawing/2014/main" id="{2DD4645A-1F85-D735-4555-501FABCE0F06}"/>
                </a:ext>
              </a:extLst>
            </p:cNvPr>
            <p:cNvSpPr txBox="1"/>
            <p:nvPr/>
          </p:nvSpPr>
          <p:spPr>
            <a:xfrm>
              <a:off x="5543550" y="1748988"/>
              <a:ext cx="850900" cy="707886"/>
            </a:xfrm>
            <a:prstGeom prst="rect">
              <a:avLst/>
            </a:prstGeom>
            <a:grpFill/>
            <a:ln w="38100">
              <a:solidFill>
                <a:schemeClr val="accent2">
                  <a:lumMod val="60000"/>
                  <a:lumOff val="40000"/>
                </a:schemeClr>
              </a:solidFill>
            </a:ln>
          </p:spPr>
          <p:txBody>
            <a:bodyPr wrap="square" rtlCol="0">
              <a:spAutoFit/>
            </a:bodyPr>
            <a:lstStyle/>
            <a:p>
              <a:r>
                <a:rPr lang="en-US" sz="4000" dirty="0">
                  <a:solidFill>
                    <a:schemeClr val="accent2">
                      <a:lumMod val="60000"/>
                      <a:lumOff val="40000"/>
                    </a:schemeClr>
                  </a:solidFill>
                  <a:latin typeface="Montserrat" panose="00000500000000000000" pitchFamily="2" charset="0"/>
                </a:rPr>
                <a:t>02</a:t>
              </a:r>
            </a:p>
          </p:txBody>
        </p:sp>
        <p:sp>
          <p:nvSpPr>
            <p:cNvPr id="11" name="TextBox 10">
              <a:extLst>
                <a:ext uri="{FF2B5EF4-FFF2-40B4-BE49-F238E27FC236}">
                  <a16:creationId xmlns:a16="http://schemas.microsoft.com/office/drawing/2014/main" id="{8DC1AB4A-729C-3DC1-92E0-84178C293294}"/>
                </a:ext>
              </a:extLst>
            </p:cNvPr>
            <p:cNvSpPr txBox="1"/>
            <p:nvPr/>
          </p:nvSpPr>
          <p:spPr>
            <a:xfrm>
              <a:off x="5486400" y="2707262"/>
              <a:ext cx="965200" cy="1708160"/>
            </a:xfrm>
            <a:prstGeom prst="rect">
              <a:avLst/>
            </a:prstGeom>
            <a:grpFill/>
            <a:ln w="38100">
              <a:solidFill>
                <a:schemeClr val="accent2">
                  <a:lumMod val="60000"/>
                  <a:lumOff val="40000"/>
                </a:schemeClr>
              </a:solidFill>
            </a:ln>
          </p:spPr>
          <p:txBody>
            <a:bodyPr wrap="square" rtlCol="0">
              <a:spAutoFit/>
            </a:bodyPr>
            <a:lstStyle/>
            <a:p>
              <a:r>
                <a:rPr lang="en-US" sz="1050" b="1" dirty="0">
                  <a:solidFill>
                    <a:schemeClr val="accent2">
                      <a:lumMod val="60000"/>
                      <a:lumOff val="40000"/>
                    </a:schemeClr>
                  </a:solidFill>
                </a:rPr>
                <a:t>Actions Speak Louder than Words  He showed that quiet, meaningful actions create more impact than publicity.</a:t>
              </a:r>
              <a:endParaRPr lang="en-US" sz="1600" dirty="0">
                <a:solidFill>
                  <a:schemeClr val="accent2">
                    <a:lumMod val="60000"/>
                    <a:lumOff val="40000"/>
                  </a:schemeClr>
                </a:solidFill>
                <a:latin typeface="Montserrat" panose="00000500000000000000" pitchFamily="2" charset="0"/>
              </a:endParaRPr>
            </a:p>
          </p:txBody>
        </p:sp>
      </p:grpSp>
      <p:grpSp>
        <p:nvGrpSpPr>
          <p:cNvPr id="141" name="Group 140">
            <a:extLst>
              <a:ext uri="{FF2B5EF4-FFF2-40B4-BE49-F238E27FC236}">
                <a16:creationId xmlns:a16="http://schemas.microsoft.com/office/drawing/2014/main" id="{E07ACCA2-F4A1-6E0E-35D3-EE33260245CE}"/>
              </a:ext>
            </a:extLst>
          </p:cNvPr>
          <p:cNvGrpSpPr/>
          <p:nvPr/>
        </p:nvGrpSpPr>
        <p:grpSpPr>
          <a:xfrm>
            <a:off x="5461594" y="1613017"/>
            <a:ext cx="1422400" cy="3125210"/>
            <a:chOff x="5257800" y="1498600"/>
            <a:chExt cx="1422400" cy="3125210"/>
          </a:xfrm>
          <a:solidFill>
            <a:schemeClr val="accent4">
              <a:lumMod val="75000"/>
            </a:schemeClr>
          </a:solidFill>
        </p:grpSpPr>
        <p:sp>
          <p:nvSpPr>
            <p:cNvPr id="142" name="Freeform: Shape 141">
              <a:extLst>
                <a:ext uri="{FF2B5EF4-FFF2-40B4-BE49-F238E27FC236}">
                  <a16:creationId xmlns:a16="http://schemas.microsoft.com/office/drawing/2014/main" id="{29EA1D0C-9FA2-25E6-2ACC-83A137766BD7}"/>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4">
                    <a:lumMod val="40000"/>
                    <a:lumOff val="60000"/>
                  </a:schemeClr>
                </a:solidFill>
              </a:endParaRPr>
            </a:p>
          </p:txBody>
        </p:sp>
        <p:sp>
          <p:nvSpPr>
            <p:cNvPr id="143" name="TextBox 142">
              <a:extLst>
                <a:ext uri="{FF2B5EF4-FFF2-40B4-BE49-F238E27FC236}">
                  <a16:creationId xmlns:a16="http://schemas.microsoft.com/office/drawing/2014/main" id="{04BAB4BD-1CB7-BE1F-0E27-EA9BCDAE0DEB}"/>
                </a:ext>
              </a:extLst>
            </p:cNvPr>
            <p:cNvSpPr txBox="1"/>
            <p:nvPr/>
          </p:nvSpPr>
          <p:spPr>
            <a:xfrm>
              <a:off x="5543550" y="1748988"/>
              <a:ext cx="850900" cy="707886"/>
            </a:xfrm>
            <a:prstGeom prst="rect">
              <a:avLst/>
            </a:prstGeom>
            <a:grpFill/>
            <a:ln w="38100">
              <a:solidFill>
                <a:schemeClr val="accent4">
                  <a:lumMod val="40000"/>
                  <a:lumOff val="60000"/>
                </a:schemeClr>
              </a:solidFill>
            </a:ln>
          </p:spPr>
          <p:txBody>
            <a:bodyPr wrap="square" rtlCol="0">
              <a:spAutoFit/>
            </a:bodyPr>
            <a:lstStyle/>
            <a:p>
              <a:r>
                <a:rPr lang="en-US" sz="4000" dirty="0">
                  <a:solidFill>
                    <a:schemeClr val="accent4">
                      <a:lumMod val="40000"/>
                      <a:lumOff val="60000"/>
                    </a:schemeClr>
                  </a:solidFill>
                  <a:latin typeface="Montserrat" panose="00000500000000000000" pitchFamily="2" charset="0"/>
                </a:rPr>
                <a:t>03</a:t>
              </a:r>
            </a:p>
          </p:txBody>
        </p:sp>
        <p:sp>
          <p:nvSpPr>
            <p:cNvPr id="144" name="TextBox 143">
              <a:extLst>
                <a:ext uri="{FF2B5EF4-FFF2-40B4-BE49-F238E27FC236}">
                  <a16:creationId xmlns:a16="http://schemas.microsoft.com/office/drawing/2014/main" id="{469377A6-B83F-132B-472F-33A892A69286}"/>
                </a:ext>
              </a:extLst>
            </p:cNvPr>
            <p:cNvSpPr txBox="1"/>
            <p:nvPr/>
          </p:nvSpPr>
          <p:spPr>
            <a:xfrm>
              <a:off x="5486400" y="2707262"/>
              <a:ext cx="965200" cy="1546577"/>
            </a:xfrm>
            <a:prstGeom prst="rect">
              <a:avLst/>
            </a:prstGeom>
            <a:grpFill/>
            <a:ln w="38100">
              <a:solidFill>
                <a:schemeClr val="accent4">
                  <a:lumMod val="40000"/>
                  <a:lumOff val="60000"/>
                </a:schemeClr>
              </a:solidFill>
            </a:ln>
          </p:spPr>
          <p:txBody>
            <a:bodyPr wrap="square" rtlCol="0">
              <a:spAutoFit/>
            </a:bodyPr>
            <a:lstStyle/>
            <a:p>
              <a:r>
                <a:rPr lang="en-US" sz="1050" b="1" dirty="0">
                  <a:solidFill>
                    <a:schemeClr val="accent4">
                      <a:lumMod val="40000"/>
                      <a:lumOff val="60000"/>
                    </a:schemeClr>
                  </a:solidFill>
                </a:rPr>
                <a:t>Think Long‑Term  His decisions, like global acquisitions, were made with future growth in mind.</a:t>
              </a:r>
              <a:endParaRPr lang="en-US" sz="1600" dirty="0">
                <a:solidFill>
                  <a:schemeClr val="accent4">
                    <a:lumMod val="40000"/>
                    <a:lumOff val="60000"/>
                  </a:schemeClr>
                </a:solidFill>
                <a:latin typeface="Montserrat" panose="00000500000000000000" pitchFamily="2" charset="0"/>
              </a:endParaRPr>
            </a:p>
          </p:txBody>
        </p:sp>
      </p:grpSp>
      <p:grpSp>
        <p:nvGrpSpPr>
          <p:cNvPr id="26" name="Group 25">
            <a:extLst>
              <a:ext uri="{FF2B5EF4-FFF2-40B4-BE49-F238E27FC236}">
                <a16:creationId xmlns:a16="http://schemas.microsoft.com/office/drawing/2014/main" id="{8331437B-331C-6804-E1B7-99F032AFBA38}"/>
              </a:ext>
            </a:extLst>
          </p:cNvPr>
          <p:cNvGrpSpPr/>
          <p:nvPr/>
        </p:nvGrpSpPr>
        <p:grpSpPr>
          <a:xfrm>
            <a:off x="606621" y="2633505"/>
            <a:ext cx="1500582" cy="2304213"/>
            <a:chOff x="5813431" y="3516086"/>
            <a:chExt cx="565139" cy="762000"/>
          </a:xfrm>
          <a:solidFill>
            <a:schemeClr val="tx2">
              <a:lumMod val="75000"/>
            </a:schemeClr>
          </a:solidFill>
        </p:grpSpPr>
        <p:sp>
          <p:nvSpPr>
            <p:cNvPr id="27" name="Freeform: Shape 26">
              <a:extLst>
                <a:ext uri="{FF2B5EF4-FFF2-40B4-BE49-F238E27FC236}">
                  <a16:creationId xmlns:a16="http://schemas.microsoft.com/office/drawing/2014/main" id="{C0DEDCEB-A746-ECE5-2C45-322A3CAB596C}"/>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6DF45F44-C9FC-2ED4-92F1-1B02E642519A}"/>
                </a:ext>
              </a:extLst>
            </p:cNvPr>
            <p:cNvGrpSpPr/>
            <p:nvPr/>
          </p:nvGrpSpPr>
          <p:grpSpPr>
            <a:xfrm>
              <a:off x="5813431" y="3516086"/>
              <a:ext cx="138636" cy="762000"/>
              <a:chOff x="5813431" y="3516086"/>
              <a:chExt cx="138636" cy="762000"/>
            </a:xfrm>
            <a:grpFill/>
          </p:grpSpPr>
          <p:cxnSp>
            <p:nvCxnSpPr>
              <p:cNvPr id="33" name="Straight Connector 32">
                <a:extLst>
                  <a:ext uri="{FF2B5EF4-FFF2-40B4-BE49-F238E27FC236}">
                    <a16:creationId xmlns:a16="http://schemas.microsoft.com/office/drawing/2014/main" id="{424D1257-CF7D-116B-60AF-7A90C5B25FF7}"/>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5FE544A-1B50-798C-D549-EE78B577C3AD}"/>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4F5391D-EFC5-9F3F-9419-5683F366216F}"/>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7E428593-C443-C268-641F-7295D7FCF820}"/>
                </a:ext>
              </a:extLst>
            </p:cNvPr>
            <p:cNvGrpSpPr/>
            <p:nvPr/>
          </p:nvGrpSpPr>
          <p:grpSpPr>
            <a:xfrm rot="10800000">
              <a:off x="6239934" y="3516086"/>
              <a:ext cx="138636" cy="762000"/>
              <a:chOff x="5813431" y="3516086"/>
              <a:chExt cx="138636" cy="762000"/>
            </a:xfrm>
            <a:grpFill/>
          </p:grpSpPr>
          <p:cxnSp>
            <p:nvCxnSpPr>
              <p:cNvPr id="30" name="Straight Connector 29">
                <a:extLst>
                  <a:ext uri="{FF2B5EF4-FFF2-40B4-BE49-F238E27FC236}">
                    <a16:creationId xmlns:a16="http://schemas.microsoft.com/office/drawing/2014/main" id="{7B429DC6-2388-9A2E-F422-B913B9050A98}"/>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2ADC7A2-E8F1-EFFB-09B8-1C3AA2A1EAE4}"/>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CA235C-4B49-1A50-0C6A-52539EF02631}"/>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CEEF0E9A-AA44-0C21-9BEE-E1ABF90279C2}"/>
              </a:ext>
            </a:extLst>
          </p:cNvPr>
          <p:cNvGrpSpPr/>
          <p:nvPr/>
        </p:nvGrpSpPr>
        <p:grpSpPr>
          <a:xfrm>
            <a:off x="2914425" y="2633505"/>
            <a:ext cx="1500582" cy="2304213"/>
            <a:chOff x="5813431" y="3516086"/>
            <a:chExt cx="565139" cy="762000"/>
          </a:xfrm>
          <a:solidFill>
            <a:schemeClr val="accent2">
              <a:lumMod val="75000"/>
            </a:schemeClr>
          </a:solidFill>
        </p:grpSpPr>
        <p:sp>
          <p:nvSpPr>
            <p:cNvPr id="102" name="Freeform: Shape 101">
              <a:extLst>
                <a:ext uri="{FF2B5EF4-FFF2-40B4-BE49-F238E27FC236}">
                  <a16:creationId xmlns:a16="http://schemas.microsoft.com/office/drawing/2014/main" id="{061394B6-FE8F-56F8-5ECE-C48C79EB5322}"/>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 name="Group 102">
              <a:extLst>
                <a:ext uri="{FF2B5EF4-FFF2-40B4-BE49-F238E27FC236}">
                  <a16:creationId xmlns:a16="http://schemas.microsoft.com/office/drawing/2014/main" id="{A07D7147-1B8B-360F-9F3E-C9D2113B779D}"/>
                </a:ext>
              </a:extLst>
            </p:cNvPr>
            <p:cNvGrpSpPr/>
            <p:nvPr/>
          </p:nvGrpSpPr>
          <p:grpSpPr>
            <a:xfrm>
              <a:off x="5813431" y="3516086"/>
              <a:ext cx="138636" cy="762000"/>
              <a:chOff x="5813431" y="3516086"/>
              <a:chExt cx="138636" cy="762000"/>
            </a:xfrm>
            <a:grpFill/>
          </p:grpSpPr>
          <p:cxnSp>
            <p:nvCxnSpPr>
              <p:cNvPr id="108" name="Straight Connector 107">
                <a:extLst>
                  <a:ext uri="{FF2B5EF4-FFF2-40B4-BE49-F238E27FC236}">
                    <a16:creationId xmlns:a16="http://schemas.microsoft.com/office/drawing/2014/main" id="{F1B76C8D-2D46-43EF-11F4-09CD2FBE632E}"/>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86F1F93-84C1-5112-F25A-FE422E7084B7}"/>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F3C65C5-ED35-4BFF-186E-AD847052CC01}"/>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D6CC8128-99D8-3FEE-F11E-DA93F598E83B}"/>
                </a:ext>
              </a:extLst>
            </p:cNvPr>
            <p:cNvGrpSpPr/>
            <p:nvPr/>
          </p:nvGrpSpPr>
          <p:grpSpPr>
            <a:xfrm rot="10800000">
              <a:off x="6239934" y="3516086"/>
              <a:ext cx="138636" cy="762000"/>
              <a:chOff x="5813431" y="3516086"/>
              <a:chExt cx="138636" cy="762000"/>
            </a:xfrm>
            <a:grpFill/>
          </p:grpSpPr>
          <p:cxnSp>
            <p:nvCxnSpPr>
              <p:cNvPr id="105" name="Straight Connector 104">
                <a:extLst>
                  <a:ext uri="{FF2B5EF4-FFF2-40B4-BE49-F238E27FC236}">
                    <a16:creationId xmlns:a16="http://schemas.microsoft.com/office/drawing/2014/main" id="{FDC51760-480F-AF7D-80A7-EA6190BC1213}"/>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1EB2DEC-31E6-C7A5-46BB-6BCEAD1B981C}"/>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8427861-8779-62AE-FBF4-542A20BD7245}"/>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1" name="Group 110">
            <a:extLst>
              <a:ext uri="{FF2B5EF4-FFF2-40B4-BE49-F238E27FC236}">
                <a16:creationId xmlns:a16="http://schemas.microsoft.com/office/drawing/2014/main" id="{F9D72C8E-2A86-EFC7-AA2D-1D07836C8A8B}"/>
              </a:ext>
            </a:extLst>
          </p:cNvPr>
          <p:cNvGrpSpPr/>
          <p:nvPr/>
        </p:nvGrpSpPr>
        <p:grpSpPr>
          <a:xfrm>
            <a:off x="5453890" y="2633505"/>
            <a:ext cx="1500582" cy="2304213"/>
            <a:chOff x="5813431" y="3516086"/>
            <a:chExt cx="565139" cy="762000"/>
          </a:xfrm>
          <a:solidFill>
            <a:schemeClr val="accent4">
              <a:lumMod val="75000"/>
            </a:schemeClr>
          </a:solidFill>
        </p:grpSpPr>
        <p:sp>
          <p:nvSpPr>
            <p:cNvPr id="112" name="Freeform: Shape 111">
              <a:extLst>
                <a:ext uri="{FF2B5EF4-FFF2-40B4-BE49-F238E27FC236}">
                  <a16:creationId xmlns:a16="http://schemas.microsoft.com/office/drawing/2014/main" id="{EC27890A-EADC-4BE4-B7AA-FF61C5C6757C}"/>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3" name="Group 112">
              <a:extLst>
                <a:ext uri="{FF2B5EF4-FFF2-40B4-BE49-F238E27FC236}">
                  <a16:creationId xmlns:a16="http://schemas.microsoft.com/office/drawing/2014/main" id="{89C9989B-25F7-85A0-A99B-AACC2A14668B}"/>
                </a:ext>
              </a:extLst>
            </p:cNvPr>
            <p:cNvGrpSpPr/>
            <p:nvPr/>
          </p:nvGrpSpPr>
          <p:grpSpPr>
            <a:xfrm>
              <a:off x="5813431" y="3516086"/>
              <a:ext cx="138636" cy="762000"/>
              <a:chOff x="5813431" y="3516086"/>
              <a:chExt cx="138636" cy="762000"/>
            </a:xfrm>
            <a:grpFill/>
          </p:grpSpPr>
          <p:cxnSp>
            <p:nvCxnSpPr>
              <p:cNvPr id="118" name="Straight Connector 117">
                <a:extLst>
                  <a:ext uri="{FF2B5EF4-FFF2-40B4-BE49-F238E27FC236}">
                    <a16:creationId xmlns:a16="http://schemas.microsoft.com/office/drawing/2014/main" id="{712D0E6B-F920-ADC3-69A7-8F722280F26D}"/>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9F393A9-E269-46C1-F122-A9D921F8D17C}"/>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C1BBED8-4FE3-5629-8F15-3BA8D68106F3}"/>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4B01DE4F-A472-C160-0A81-B260DEB29E1C}"/>
                </a:ext>
              </a:extLst>
            </p:cNvPr>
            <p:cNvGrpSpPr/>
            <p:nvPr/>
          </p:nvGrpSpPr>
          <p:grpSpPr>
            <a:xfrm rot="10800000">
              <a:off x="6239934" y="3516086"/>
              <a:ext cx="138636" cy="762000"/>
              <a:chOff x="5813431" y="3516086"/>
              <a:chExt cx="138636" cy="762000"/>
            </a:xfrm>
            <a:grpFill/>
          </p:grpSpPr>
          <p:cxnSp>
            <p:nvCxnSpPr>
              <p:cNvPr id="115" name="Straight Connector 114">
                <a:extLst>
                  <a:ext uri="{FF2B5EF4-FFF2-40B4-BE49-F238E27FC236}">
                    <a16:creationId xmlns:a16="http://schemas.microsoft.com/office/drawing/2014/main" id="{BB1C3F43-4CCB-C1DF-B346-D26F1258773B}"/>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6D68E4F-6707-63FB-F510-FD5F9B9CD05F}"/>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25E2F2F-DC51-5CF0-48E8-53CA679F8715}"/>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5" name="Group 144">
            <a:extLst>
              <a:ext uri="{FF2B5EF4-FFF2-40B4-BE49-F238E27FC236}">
                <a16:creationId xmlns:a16="http://schemas.microsoft.com/office/drawing/2014/main" id="{4A566C77-B83D-9D56-E677-F36E36B43FA4}"/>
              </a:ext>
            </a:extLst>
          </p:cNvPr>
          <p:cNvGrpSpPr/>
          <p:nvPr/>
        </p:nvGrpSpPr>
        <p:grpSpPr>
          <a:xfrm>
            <a:off x="7993345" y="1613017"/>
            <a:ext cx="1422400" cy="3125210"/>
            <a:chOff x="5257800" y="1498600"/>
            <a:chExt cx="1422400" cy="3125210"/>
          </a:xfrm>
          <a:solidFill>
            <a:schemeClr val="accent5">
              <a:lumMod val="75000"/>
            </a:schemeClr>
          </a:solidFill>
        </p:grpSpPr>
        <p:sp>
          <p:nvSpPr>
            <p:cNvPr id="146" name="Freeform: Shape 145">
              <a:extLst>
                <a:ext uri="{FF2B5EF4-FFF2-40B4-BE49-F238E27FC236}">
                  <a16:creationId xmlns:a16="http://schemas.microsoft.com/office/drawing/2014/main" id="{3B20FA12-5133-C760-C884-82E7918E7A0B}"/>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5">
                    <a:lumMod val="40000"/>
                    <a:lumOff val="60000"/>
                  </a:schemeClr>
                </a:solidFill>
              </a:endParaRPr>
            </a:p>
          </p:txBody>
        </p:sp>
        <p:sp>
          <p:nvSpPr>
            <p:cNvPr id="147" name="TextBox 146">
              <a:extLst>
                <a:ext uri="{FF2B5EF4-FFF2-40B4-BE49-F238E27FC236}">
                  <a16:creationId xmlns:a16="http://schemas.microsoft.com/office/drawing/2014/main" id="{650C65A2-599F-ADD5-B994-A1FCF2515071}"/>
                </a:ext>
              </a:extLst>
            </p:cNvPr>
            <p:cNvSpPr txBox="1"/>
            <p:nvPr/>
          </p:nvSpPr>
          <p:spPr>
            <a:xfrm>
              <a:off x="5486400" y="1748988"/>
              <a:ext cx="965200" cy="707886"/>
            </a:xfrm>
            <a:prstGeom prst="rect">
              <a:avLst/>
            </a:prstGeom>
            <a:grpFill/>
            <a:ln w="38100">
              <a:solidFill>
                <a:schemeClr val="accent5">
                  <a:lumMod val="40000"/>
                  <a:lumOff val="60000"/>
                </a:schemeClr>
              </a:solidFill>
            </a:ln>
          </p:spPr>
          <p:txBody>
            <a:bodyPr wrap="square" rtlCol="0">
              <a:spAutoFit/>
            </a:bodyPr>
            <a:lstStyle/>
            <a:p>
              <a:r>
                <a:rPr lang="en-US" sz="4000" dirty="0">
                  <a:solidFill>
                    <a:schemeClr val="accent5">
                      <a:lumMod val="40000"/>
                      <a:lumOff val="60000"/>
                    </a:schemeClr>
                  </a:solidFill>
                  <a:latin typeface="Montserrat" panose="00000500000000000000" pitchFamily="2" charset="0"/>
                </a:rPr>
                <a:t>04</a:t>
              </a:r>
            </a:p>
          </p:txBody>
        </p:sp>
        <p:sp>
          <p:nvSpPr>
            <p:cNvPr id="148" name="TextBox 147">
              <a:extLst>
                <a:ext uri="{FF2B5EF4-FFF2-40B4-BE49-F238E27FC236}">
                  <a16:creationId xmlns:a16="http://schemas.microsoft.com/office/drawing/2014/main" id="{EBEA1C94-B2E8-8561-5706-2C7501C93933}"/>
                </a:ext>
              </a:extLst>
            </p:cNvPr>
            <p:cNvSpPr txBox="1"/>
            <p:nvPr/>
          </p:nvSpPr>
          <p:spPr>
            <a:xfrm>
              <a:off x="5486400" y="2707262"/>
              <a:ext cx="965200" cy="1384995"/>
            </a:xfrm>
            <a:prstGeom prst="rect">
              <a:avLst/>
            </a:prstGeom>
            <a:grpFill/>
            <a:ln w="38100">
              <a:solidFill>
                <a:schemeClr val="accent5">
                  <a:lumMod val="40000"/>
                  <a:lumOff val="60000"/>
                </a:schemeClr>
              </a:solidFill>
            </a:ln>
          </p:spPr>
          <p:txBody>
            <a:bodyPr wrap="square" rtlCol="0">
              <a:spAutoFit/>
            </a:bodyPr>
            <a:lstStyle/>
            <a:p>
              <a:r>
                <a:rPr lang="en-US" sz="1050" b="1" dirty="0">
                  <a:solidFill>
                    <a:schemeClr val="accent5">
                      <a:lumMod val="40000"/>
                      <a:lumOff val="60000"/>
                    </a:schemeClr>
                  </a:solidFill>
                </a:rPr>
                <a:t>Put People First  From employees to communities, he prioritized human welfare over profits.</a:t>
              </a:r>
              <a:endParaRPr lang="en-US" sz="1600" dirty="0">
                <a:solidFill>
                  <a:schemeClr val="accent5">
                    <a:lumMod val="40000"/>
                    <a:lumOff val="60000"/>
                  </a:schemeClr>
                </a:solidFill>
                <a:latin typeface="Montserrat" panose="00000500000000000000" pitchFamily="2" charset="0"/>
              </a:endParaRPr>
            </a:p>
          </p:txBody>
        </p:sp>
      </p:grpSp>
      <p:grpSp>
        <p:nvGrpSpPr>
          <p:cNvPr id="121" name="Group 120">
            <a:extLst>
              <a:ext uri="{FF2B5EF4-FFF2-40B4-BE49-F238E27FC236}">
                <a16:creationId xmlns:a16="http://schemas.microsoft.com/office/drawing/2014/main" id="{FA42099F-CC1A-E060-8A8E-ADAA7B64E9D9}"/>
              </a:ext>
            </a:extLst>
          </p:cNvPr>
          <p:cNvGrpSpPr/>
          <p:nvPr/>
        </p:nvGrpSpPr>
        <p:grpSpPr>
          <a:xfrm>
            <a:off x="7993350" y="2633505"/>
            <a:ext cx="1500582" cy="2304213"/>
            <a:chOff x="5813431" y="3516086"/>
            <a:chExt cx="565139" cy="762000"/>
          </a:xfrm>
          <a:solidFill>
            <a:schemeClr val="accent5">
              <a:lumMod val="75000"/>
            </a:schemeClr>
          </a:solidFill>
        </p:grpSpPr>
        <p:sp>
          <p:nvSpPr>
            <p:cNvPr id="122" name="Freeform: Shape 121">
              <a:extLst>
                <a:ext uri="{FF2B5EF4-FFF2-40B4-BE49-F238E27FC236}">
                  <a16:creationId xmlns:a16="http://schemas.microsoft.com/office/drawing/2014/main" id="{00102C6F-1493-5E5D-34E9-7928CC1470EC}"/>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3" name="Group 122">
              <a:extLst>
                <a:ext uri="{FF2B5EF4-FFF2-40B4-BE49-F238E27FC236}">
                  <a16:creationId xmlns:a16="http://schemas.microsoft.com/office/drawing/2014/main" id="{CD758F63-57DB-F0E7-C81B-1845EAAC8A25}"/>
                </a:ext>
              </a:extLst>
            </p:cNvPr>
            <p:cNvGrpSpPr/>
            <p:nvPr/>
          </p:nvGrpSpPr>
          <p:grpSpPr>
            <a:xfrm>
              <a:off x="5813431" y="3516086"/>
              <a:ext cx="138636" cy="762000"/>
              <a:chOff x="5813431" y="3516086"/>
              <a:chExt cx="138636" cy="762000"/>
            </a:xfrm>
            <a:grpFill/>
          </p:grpSpPr>
          <p:cxnSp>
            <p:nvCxnSpPr>
              <p:cNvPr id="128" name="Straight Connector 127">
                <a:extLst>
                  <a:ext uri="{FF2B5EF4-FFF2-40B4-BE49-F238E27FC236}">
                    <a16:creationId xmlns:a16="http://schemas.microsoft.com/office/drawing/2014/main" id="{C8BEE505-3CFC-8287-F3D7-97804753313E}"/>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6EDF085-9EA9-9447-D969-8221ECFF8687}"/>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993AC3-91B7-3838-9E9C-6A3BC48A9FE9}"/>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4CDE6EB1-FD1D-33EC-3871-C7B51EADE77E}"/>
                </a:ext>
              </a:extLst>
            </p:cNvPr>
            <p:cNvGrpSpPr/>
            <p:nvPr/>
          </p:nvGrpSpPr>
          <p:grpSpPr>
            <a:xfrm rot="10800000">
              <a:off x="6239934" y="3516086"/>
              <a:ext cx="138636" cy="762000"/>
              <a:chOff x="5813431" y="3516086"/>
              <a:chExt cx="138636" cy="762000"/>
            </a:xfrm>
            <a:grpFill/>
          </p:grpSpPr>
          <p:cxnSp>
            <p:nvCxnSpPr>
              <p:cNvPr id="125" name="Straight Connector 124">
                <a:extLst>
                  <a:ext uri="{FF2B5EF4-FFF2-40B4-BE49-F238E27FC236}">
                    <a16:creationId xmlns:a16="http://schemas.microsoft.com/office/drawing/2014/main" id="{C506B16A-7547-8A51-3DC2-576BE2C66D26}"/>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97EC473-B2E8-D6DC-DE10-20A41AA17BDA}"/>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A614D74-93A0-556E-336A-49B93202F701}"/>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8286D6AD-7716-57F5-18A7-9BFB15C225FB}"/>
              </a:ext>
            </a:extLst>
          </p:cNvPr>
          <p:cNvGrpSpPr/>
          <p:nvPr/>
        </p:nvGrpSpPr>
        <p:grpSpPr>
          <a:xfrm>
            <a:off x="10316023" y="1613017"/>
            <a:ext cx="1422400" cy="3125210"/>
            <a:chOff x="5257800" y="1498600"/>
            <a:chExt cx="1422400" cy="3125210"/>
          </a:xfrm>
          <a:solidFill>
            <a:schemeClr val="accent6">
              <a:lumMod val="75000"/>
            </a:schemeClr>
          </a:solidFill>
        </p:grpSpPr>
        <p:sp>
          <p:nvSpPr>
            <p:cNvPr id="150" name="Freeform: Shape 149">
              <a:extLst>
                <a:ext uri="{FF2B5EF4-FFF2-40B4-BE49-F238E27FC236}">
                  <a16:creationId xmlns:a16="http://schemas.microsoft.com/office/drawing/2014/main" id="{3B84C1B9-D6D6-6A71-6F29-444E3CE3929B}"/>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lumMod val="60000"/>
                    <a:lumOff val="40000"/>
                  </a:schemeClr>
                </a:solidFill>
              </a:endParaRPr>
            </a:p>
          </p:txBody>
        </p:sp>
        <p:sp>
          <p:nvSpPr>
            <p:cNvPr id="151" name="TextBox 150">
              <a:extLst>
                <a:ext uri="{FF2B5EF4-FFF2-40B4-BE49-F238E27FC236}">
                  <a16:creationId xmlns:a16="http://schemas.microsoft.com/office/drawing/2014/main" id="{AEED53F1-1E63-C55C-5F1E-E6C517CA5E12}"/>
                </a:ext>
              </a:extLst>
            </p:cNvPr>
            <p:cNvSpPr txBox="1"/>
            <p:nvPr/>
          </p:nvSpPr>
          <p:spPr>
            <a:xfrm>
              <a:off x="5486400" y="1748988"/>
              <a:ext cx="965200" cy="707886"/>
            </a:xfrm>
            <a:prstGeom prst="rect">
              <a:avLst/>
            </a:prstGeom>
            <a:grpFill/>
            <a:ln w="38100">
              <a:solidFill>
                <a:schemeClr val="accent6">
                  <a:lumMod val="40000"/>
                  <a:lumOff val="60000"/>
                </a:schemeClr>
              </a:solidFill>
            </a:ln>
          </p:spPr>
          <p:txBody>
            <a:bodyPr wrap="square" rtlCol="0">
              <a:spAutoFit/>
            </a:bodyPr>
            <a:lstStyle/>
            <a:p>
              <a:r>
                <a:rPr lang="en-US" sz="4000" dirty="0">
                  <a:solidFill>
                    <a:schemeClr val="accent6">
                      <a:lumMod val="60000"/>
                      <a:lumOff val="40000"/>
                    </a:schemeClr>
                  </a:solidFill>
                  <a:latin typeface="Montserrat" panose="00000500000000000000" pitchFamily="2" charset="0"/>
                </a:rPr>
                <a:t>05</a:t>
              </a:r>
            </a:p>
          </p:txBody>
        </p:sp>
        <p:sp>
          <p:nvSpPr>
            <p:cNvPr id="152" name="TextBox 151">
              <a:extLst>
                <a:ext uri="{FF2B5EF4-FFF2-40B4-BE49-F238E27FC236}">
                  <a16:creationId xmlns:a16="http://schemas.microsoft.com/office/drawing/2014/main" id="{F23F1173-5E9A-EB2A-C553-BA41FD5345D5}"/>
                </a:ext>
              </a:extLst>
            </p:cNvPr>
            <p:cNvSpPr txBox="1"/>
            <p:nvPr/>
          </p:nvSpPr>
          <p:spPr>
            <a:xfrm>
              <a:off x="5486400" y="2707262"/>
              <a:ext cx="965200" cy="1546577"/>
            </a:xfrm>
            <a:prstGeom prst="rect">
              <a:avLst/>
            </a:prstGeom>
            <a:grpFill/>
            <a:ln w="38100">
              <a:solidFill>
                <a:schemeClr val="accent6">
                  <a:lumMod val="40000"/>
                  <a:lumOff val="60000"/>
                </a:schemeClr>
              </a:solidFill>
            </a:ln>
          </p:spPr>
          <p:txBody>
            <a:bodyPr wrap="square" rtlCol="0">
              <a:spAutoFit/>
            </a:bodyPr>
            <a:lstStyle/>
            <a:p>
              <a:r>
                <a:rPr lang="en-US" sz="1050" b="1" dirty="0">
                  <a:solidFill>
                    <a:schemeClr val="accent6">
                      <a:lumMod val="60000"/>
                      <a:lumOff val="40000"/>
                    </a:schemeClr>
                  </a:solidFill>
                </a:rPr>
                <a:t>Stay Resilient in Crisis  His calm and compassionate response during 26/11 showed strength in adversity.</a:t>
              </a:r>
              <a:endParaRPr lang="en-US" sz="1600" dirty="0">
                <a:solidFill>
                  <a:schemeClr val="accent6">
                    <a:lumMod val="60000"/>
                    <a:lumOff val="40000"/>
                  </a:schemeClr>
                </a:solidFill>
                <a:latin typeface="Montserrat" panose="00000500000000000000" pitchFamily="2" charset="0"/>
              </a:endParaRPr>
            </a:p>
          </p:txBody>
        </p:sp>
      </p:grpSp>
      <p:grpSp>
        <p:nvGrpSpPr>
          <p:cNvPr id="131" name="Group 130">
            <a:extLst>
              <a:ext uri="{FF2B5EF4-FFF2-40B4-BE49-F238E27FC236}">
                <a16:creationId xmlns:a16="http://schemas.microsoft.com/office/drawing/2014/main" id="{636F2636-F4D4-540D-5968-C10353835931}"/>
              </a:ext>
            </a:extLst>
          </p:cNvPr>
          <p:cNvGrpSpPr/>
          <p:nvPr/>
        </p:nvGrpSpPr>
        <p:grpSpPr>
          <a:xfrm>
            <a:off x="10301154" y="2633505"/>
            <a:ext cx="1500582" cy="2304213"/>
            <a:chOff x="5813431" y="3516086"/>
            <a:chExt cx="565139" cy="762000"/>
          </a:xfrm>
          <a:solidFill>
            <a:schemeClr val="accent6">
              <a:lumMod val="75000"/>
            </a:schemeClr>
          </a:solidFill>
        </p:grpSpPr>
        <p:sp>
          <p:nvSpPr>
            <p:cNvPr id="132" name="Freeform: Shape 131">
              <a:extLst>
                <a:ext uri="{FF2B5EF4-FFF2-40B4-BE49-F238E27FC236}">
                  <a16:creationId xmlns:a16="http://schemas.microsoft.com/office/drawing/2014/main" id="{A2291440-B79B-0AA5-13D4-2FA7B1243434}"/>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 name="Group 132">
              <a:extLst>
                <a:ext uri="{FF2B5EF4-FFF2-40B4-BE49-F238E27FC236}">
                  <a16:creationId xmlns:a16="http://schemas.microsoft.com/office/drawing/2014/main" id="{476B2218-9315-7B54-F239-D229CC988ADF}"/>
                </a:ext>
              </a:extLst>
            </p:cNvPr>
            <p:cNvGrpSpPr/>
            <p:nvPr/>
          </p:nvGrpSpPr>
          <p:grpSpPr>
            <a:xfrm>
              <a:off x="5813431" y="3516086"/>
              <a:ext cx="138636" cy="762000"/>
              <a:chOff x="5813431" y="3516086"/>
              <a:chExt cx="138636" cy="762000"/>
            </a:xfrm>
            <a:grpFill/>
          </p:grpSpPr>
          <p:cxnSp>
            <p:nvCxnSpPr>
              <p:cNvPr id="138" name="Straight Connector 137">
                <a:extLst>
                  <a:ext uri="{FF2B5EF4-FFF2-40B4-BE49-F238E27FC236}">
                    <a16:creationId xmlns:a16="http://schemas.microsoft.com/office/drawing/2014/main" id="{FD286A0A-83A8-F532-2F35-1D1093A17185}"/>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6F479F5-66F0-5AA0-7322-1731F6B2E807}"/>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08B8872-4EEB-AC3B-EA2A-01C06143341A}"/>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1DBD36AB-AEB0-C266-7D8D-B2C8AADD70EA}"/>
                </a:ext>
              </a:extLst>
            </p:cNvPr>
            <p:cNvGrpSpPr/>
            <p:nvPr/>
          </p:nvGrpSpPr>
          <p:grpSpPr>
            <a:xfrm rot="10800000">
              <a:off x="6239934" y="3516086"/>
              <a:ext cx="138636" cy="762000"/>
              <a:chOff x="5813431" y="3516086"/>
              <a:chExt cx="138636" cy="762000"/>
            </a:xfrm>
            <a:grpFill/>
          </p:grpSpPr>
          <p:cxnSp>
            <p:nvCxnSpPr>
              <p:cNvPr id="135" name="Straight Connector 134">
                <a:extLst>
                  <a:ext uri="{FF2B5EF4-FFF2-40B4-BE49-F238E27FC236}">
                    <a16:creationId xmlns:a16="http://schemas.microsoft.com/office/drawing/2014/main" id="{803ADE22-0809-A9D3-E829-3A991EEF068E}"/>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23F9DCF-B8F5-98B3-737E-B98E0FB5F2B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B1CDC30-F0C2-C0C1-7896-8076ED8E24DB}"/>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05341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13E48C37-B4F9-632E-8DCB-1165452B9E51}"/>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7B0DC8E2-A07A-A216-6F59-AB382104047D}"/>
              </a:ext>
            </a:extLst>
          </p:cNvPr>
          <p:cNvGrpSpPr/>
          <p:nvPr/>
        </p:nvGrpSpPr>
        <p:grpSpPr>
          <a:xfrm>
            <a:off x="631645" y="1613018"/>
            <a:ext cx="1422400" cy="3125210"/>
            <a:chOff x="5257800" y="1498600"/>
            <a:chExt cx="1422400" cy="3125210"/>
          </a:xfrm>
        </p:grpSpPr>
        <p:sp>
          <p:nvSpPr>
            <p:cNvPr id="3" name="Freeform: Shape 2">
              <a:extLst>
                <a:ext uri="{FF2B5EF4-FFF2-40B4-BE49-F238E27FC236}">
                  <a16:creationId xmlns:a16="http://schemas.microsoft.com/office/drawing/2014/main" id="{D8D09AA7-A14C-17F1-7620-0842B56372A5}"/>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solidFill>
              <a:schemeClr val="tx2">
                <a:lumMod val="75000"/>
              </a:schemeClr>
            </a:solidFill>
            <a:ln w="3810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0E19A52E-73DF-C355-6787-2834A47677D6}"/>
                </a:ext>
              </a:extLst>
            </p:cNvPr>
            <p:cNvSpPr txBox="1"/>
            <p:nvPr/>
          </p:nvSpPr>
          <p:spPr>
            <a:xfrm>
              <a:off x="5600700" y="1816100"/>
              <a:ext cx="736600" cy="707886"/>
            </a:xfrm>
            <a:prstGeom prst="rect">
              <a:avLst/>
            </a:prstGeom>
            <a:noFill/>
            <a:ln w="38100">
              <a:solidFill>
                <a:schemeClr val="tx2">
                  <a:lumMod val="40000"/>
                  <a:lumOff val="60000"/>
                </a:schemeClr>
              </a:solidFill>
            </a:ln>
          </p:spPr>
          <p:txBody>
            <a:bodyPr wrap="square" rtlCol="0">
              <a:spAutoFit/>
            </a:bodyPr>
            <a:lstStyle/>
            <a:p>
              <a:r>
                <a:rPr lang="en-US" sz="4000" dirty="0">
                  <a:solidFill>
                    <a:schemeClr val="tx2">
                      <a:lumMod val="40000"/>
                      <a:lumOff val="60000"/>
                    </a:schemeClr>
                  </a:solidFill>
                  <a:latin typeface="Montserrat" panose="00000500000000000000" pitchFamily="2" charset="0"/>
                </a:rPr>
                <a:t>01</a:t>
              </a:r>
            </a:p>
          </p:txBody>
        </p:sp>
        <p:sp>
          <p:nvSpPr>
            <p:cNvPr id="6" name="TextBox 5">
              <a:extLst>
                <a:ext uri="{FF2B5EF4-FFF2-40B4-BE49-F238E27FC236}">
                  <a16:creationId xmlns:a16="http://schemas.microsoft.com/office/drawing/2014/main" id="{04F6A49D-0A08-F433-8D58-8D37740313F0}"/>
                </a:ext>
              </a:extLst>
            </p:cNvPr>
            <p:cNvSpPr txBox="1"/>
            <p:nvPr/>
          </p:nvSpPr>
          <p:spPr>
            <a:xfrm>
              <a:off x="5486400" y="2707262"/>
              <a:ext cx="965200" cy="1546577"/>
            </a:xfrm>
            <a:prstGeom prst="rect">
              <a:avLst/>
            </a:prstGeom>
            <a:noFill/>
            <a:ln w="38100">
              <a:solidFill>
                <a:schemeClr val="tx2">
                  <a:lumMod val="40000"/>
                  <a:lumOff val="60000"/>
                </a:schemeClr>
              </a:solidFill>
            </a:ln>
          </p:spPr>
          <p:txBody>
            <a:bodyPr wrap="square" rtlCol="0">
              <a:spAutoFit/>
            </a:bodyPr>
            <a:lstStyle/>
            <a:p>
              <a:r>
                <a:rPr lang="en-US" sz="1050" b="1" dirty="0">
                  <a:solidFill>
                    <a:schemeClr val="tx2">
                      <a:lumMod val="40000"/>
                      <a:lumOff val="60000"/>
                    </a:schemeClr>
                  </a:solidFill>
                </a:rPr>
                <a:t>Lead with Humility  True leadership is about staying grounded, not showing off power or wealth.</a:t>
              </a:r>
              <a:endParaRPr lang="en-US" sz="1600" dirty="0">
                <a:solidFill>
                  <a:schemeClr val="tx2">
                    <a:lumMod val="40000"/>
                    <a:lumOff val="60000"/>
                  </a:schemeClr>
                </a:solidFill>
                <a:latin typeface="Montserrat" panose="00000500000000000000" pitchFamily="2" charset="0"/>
              </a:endParaRPr>
            </a:p>
          </p:txBody>
        </p:sp>
      </p:grpSp>
      <p:grpSp>
        <p:nvGrpSpPr>
          <p:cNvPr id="8" name="Group 7">
            <a:extLst>
              <a:ext uri="{FF2B5EF4-FFF2-40B4-BE49-F238E27FC236}">
                <a16:creationId xmlns:a16="http://schemas.microsoft.com/office/drawing/2014/main" id="{8F67E413-0A88-25E9-E5AF-877843B09962}"/>
              </a:ext>
            </a:extLst>
          </p:cNvPr>
          <p:cNvGrpSpPr/>
          <p:nvPr/>
        </p:nvGrpSpPr>
        <p:grpSpPr>
          <a:xfrm>
            <a:off x="2967824" y="1613017"/>
            <a:ext cx="1422400" cy="3125210"/>
            <a:chOff x="5257800" y="1498600"/>
            <a:chExt cx="1422400" cy="3125210"/>
          </a:xfrm>
          <a:solidFill>
            <a:schemeClr val="accent2">
              <a:lumMod val="75000"/>
            </a:schemeClr>
          </a:solidFill>
        </p:grpSpPr>
        <p:sp>
          <p:nvSpPr>
            <p:cNvPr id="9" name="Freeform: Shape 8">
              <a:extLst>
                <a:ext uri="{FF2B5EF4-FFF2-40B4-BE49-F238E27FC236}">
                  <a16:creationId xmlns:a16="http://schemas.microsoft.com/office/drawing/2014/main" id="{D9350C9B-CF95-7D1F-806B-C685BFC481F0}"/>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lumMod val="60000"/>
                    <a:lumOff val="40000"/>
                  </a:schemeClr>
                </a:solidFill>
              </a:endParaRPr>
            </a:p>
          </p:txBody>
        </p:sp>
        <p:sp>
          <p:nvSpPr>
            <p:cNvPr id="10" name="TextBox 9">
              <a:extLst>
                <a:ext uri="{FF2B5EF4-FFF2-40B4-BE49-F238E27FC236}">
                  <a16:creationId xmlns:a16="http://schemas.microsoft.com/office/drawing/2014/main" id="{1147EFCC-F4F3-95A2-783B-E8A4AC634F43}"/>
                </a:ext>
              </a:extLst>
            </p:cNvPr>
            <p:cNvSpPr txBox="1"/>
            <p:nvPr/>
          </p:nvSpPr>
          <p:spPr>
            <a:xfrm>
              <a:off x="5543550" y="1748988"/>
              <a:ext cx="850900" cy="707886"/>
            </a:xfrm>
            <a:prstGeom prst="rect">
              <a:avLst/>
            </a:prstGeom>
            <a:grpFill/>
            <a:ln w="38100">
              <a:solidFill>
                <a:schemeClr val="accent2">
                  <a:lumMod val="60000"/>
                  <a:lumOff val="40000"/>
                </a:schemeClr>
              </a:solidFill>
            </a:ln>
          </p:spPr>
          <p:txBody>
            <a:bodyPr wrap="square" rtlCol="0">
              <a:spAutoFit/>
            </a:bodyPr>
            <a:lstStyle/>
            <a:p>
              <a:r>
                <a:rPr lang="en-US" sz="4000" dirty="0">
                  <a:solidFill>
                    <a:schemeClr val="accent2">
                      <a:lumMod val="60000"/>
                      <a:lumOff val="40000"/>
                    </a:schemeClr>
                  </a:solidFill>
                  <a:latin typeface="Montserrat" panose="00000500000000000000" pitchFamily="2" charset="0"/>
                </a:rPr>
                <a:t>02</a:t>
              </a:r>
            </a:p>
          </p:txBody>
        </p:sp>
        <p:sp>
          <p:nvSpPr>
            <p:cNvPr id="11" name="TextBox 10">
              <a:extLst>
                <a:ext uri="{FF2B5EF4-FFF2-40B4-BE49-F238E27FC236}">
                  <a16:creationId xmlns:a16="http://schemas.microsoft.com/office/drawing/2014/main" id="{23D91D6A-8F3A-E675-CFA7-217C5DDF60A8}"/>
                </a:ext>
              </a:extLst>
            </p:cNvPr>
            <p:cNvSpPr txBox="1"/>
            <p:nvPr/>
          </p:nvSpPr>
          <p:spPr>
            <a:xfrm>
              <a:off x="5486400" y="2707262"/>
              <a:ext cx="965200" cy="1708160"/>
            </a:xfrm>
            <a:prstGeom prst="rect">
              <a:avLst/>
            </a:prstGeom>
            <a:grpFill/>
            <a:ln w="38100">
              <a:solidFill>
                <a:schemeClr val="accent2">
                  <a:lumMod val="60000"/>
                  <a:lumOff val="40000"/>
                </a:schemeClr>
              </a:solidFill>
            </a:ln>
          </p:spPr>
          <p:txBody>
            <a:bodyPr wrap="square" rtlCol="0">
              <a:spAutoFit/>
            </a:bodyPr>
            <a:lstStyle/>
            <a:p>
              <a:r>
                <a:rPr lang="en-US" sz="1050" b="1" dirty="0">
                  <a:solidFill>
                    <a:schemeClr val="accent2">
                      <a:lumMod val="60000"/>
                      <a:lumOff val="40000"/>
                    </a:schemeClr>
                  </a:solidFill>
                </a:rPr>
                <a:t>Actions Speak Louder than Words  He showed that quiet, meaningful actions create more impact than publicity.</a:t>
              </a:r>
              <a:endParaRPr lang="en-US" sz="1600" dirty="0">
                <a:solidFill>
                  <a:schemeClr val="accent2">
                    <a:lumMod val="60000"/>
                    <a:lumOff val="40000"/>
                  </a:schemeClr>
                </a:solidFill>
                <a:latin typeface="Montserrat" panose="00000500000000000000" pitchFamily="2" charset="0"/>
              </a:endParaRPr>
            </a:p>
          </p:txBody>
        </p:sp>
      </p:grpSp>
      <p:grpSp>
        <p:nvGrpSpPr>
          <p:cNvPr id="141" name="Group 140">
            <a:extLst>
              <a:ext uri="{FF2B5EF4-FFF2-40B4-BE49-F238E27FC236}">
                <a16:creationId xmlns:a16="http://schemas.microsoft.com/office/drawing/2014/main" id="{CE28E990-8E80-2FB0-BF19-B59F142E5628}"/>
              </a:ext>
            </a:extLst>
          </p:cNvPr>
          <p:cNvGrpSpPr/>
          <p:nvPr/>
        </p:nvGrpSpPr>
        <p:grpSpPr>
          <a:xfrm>
            <a:off x="5453875" y="9423"/>
            <a:ext cx="1422400" cy="3125210"/>
            <a:chOff x="5257800" y="1498600"/>
            <a:chExt cx="1422400" cy="3125210"/>
          </a:xfrm>
          <a:solidFill>
            <a:schemeClr val="accent4">
              <a:lumMod val="75000"/>
            </a:schemeClr>
          </a:solidFill>
        </p:grpSpPr>
        <p:sp>
          <p:nvSpPr>
            <p:cNvPr id="142" name="Freeform: Shape 141">
              <a:extLst>
                <a:ext uri="{FF2B5EF4-FFF2-40B4-BE49-F238E27FC236}">
                  <a16:creationId xmlns:a16="http://schemas.microsoft.com/office/drawing/2014/main" id="{713EF5EC-7952-26DD-F810-E74FAF17F9FF}"/>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4">
                    <a:lumMod val="40000"/>
                    <a:lumOff val="60000"/>
                  </a:schemeClr>
                </a:solidFill>
              </a:endParaRPr>
            </a:p>
          </p:txBody>
        </p:sp>
        <p:sp>
          <p:nvSpPr>
            <p:cNvPr id="143" name="TextBox 142">
              <a:extLst>
                <a:ext uri="{FF2B5EF4-FFF2-40B4-BE49-F238E27FC236}">
                  <a16:creationId xmlns:a16="http://schemas.microsoft.com/office/drawing/2014/main" id="{600EC752-1030-315D-CA2B-21CD29AB2F77}"/>
                </a:ext>
              </a:extLst>
            </p:cNvPr>
            <p:cNvSpPr txBox="1"/>
            <p:nvPr/>
          </p:nvSpPr>
          <p:spPr>
            <a:xfrm>
              <a:off x="5543550" y="1748988"/>
              <a:ext cx="850900" cy="707886"/>
            </a:xfrm>
            <a:prstGeom prst="rect">
              <a:avLst/>
            </a:prstGeom>
            <a:grpFill/>
            <a:ln w="38100">
              <a:solidFill>
                <a:schemeClr val="accent4">
                  <a:lumMod val="40000"/>
                  <a:lumOff val="60000"/>
                </a:schemeClr>
              </a:solidFill>
            </a:ln>
          </p:spPr>
          <p:txBody>
            <a:bodyPr wrap="square" rtlCol="0">
              <a:spAutoFit/>
            </a:bodyPr>
            <a:lstStyle/>
            <a:p>
              <a:r>
                <a:rPr lang="en-US" sz="4000" dirty="0">
                  <a:solidFill>
                    <a:schemeClr val="accent4">
                      <a:lumMod val="40000"/>
                      <a:lumOff val="60000"/>
                    </a:schemeClr>
                  </a:solidFill>
                  <a:latin typeface="Montserrat" panose="00000500000000000000" pitchFamily="2" charset="0"/>
                </a:rPr>
                <a:t>03</a:t>
              </a:r>
            </a:p>
          </p:txBody>
        </p:sp>
        <p:sp>
          <p:nvSpPr>
            <p:cNvPr id="144" name="TextBox 143">
              <a:extLst>
                <a:ext uri="{FF2B5EF4-FFF2-40B4-BE49-F238E27FC236}">
                  <a16:creationId xmlns:a16="http://schemas.microsoft.com/office/drawing/2014/main" id="{29412084-12ED-1A4E-99D9-08ACEF0C7E88}"/>
                </a:ext>
              </a:extLst>
            </p:cNvPr>
            <p:cNvSpPr txBox="1"/>
            <p:nvPr/>
          </p:nvSpPr>
          <p:spPr>
            <a:xfrm>
              <a:off x="5486400" y="2707262"/>
              <a:ext cx="965200" cy="1546577"/>
            </a:xfrm>
            <a:prstGeom prst="rect">
              <a:avLst/>
            </a:prstGeom>
            <a:grpFill/>
            <a:ln w="38100">
              <a:solidFill>
                <a:schemeClr val="accent4">
                  <a:lumMod val="40000"/>
                  <a:lumOff val="60000"/>
                </a:schemeClr>
              </a:solidFill>
            </a:ln>
          </p:spPr>
          <p:txBody>
            <a:bodyPr wrap="square" rtlCol="0">
              <a:spAutoFit/>
            </a:bodyPr>
            <a:lstStyle/>
            <a:p>
              <a:r>
                <a:rPr lang="en-US" sz="1050" b="1" dirty="0">
                  <a:solidFill>
                    <a:schemeClr val="accent4">
                      <a:lumMod val="40000"/>
                      <a:lumOff val="60000"/>
                    </a:schemeClr>
                  </a:solidFill>
                </a:rPr>
                <a:t>Think Long‑Term  His decisions, like global acquisitions, were made with future growth in mind.</a:t>
              </a:r>
              <a:endParaRPr lang="en-US" sz="1600" dirty="0">
                <a:solidFill>
                  <a:schemeClr val="accent4">
                    <a:lumMod val="40000"/>
                    <a:lumOff val="60000"/>
                  </a:schemeClr>
                </a:solidFill>
                <a:latin typeface="Montserrat" panose="00000500000000000000" pitchFamily="2" charset="0"/>
              </a:endParaRPr>
            </a:p>
          </p:txBody>
        </p:sp>
      </p:grpSp>
      <p:grpSp>
        <p:nvGrpSpPr>
          <p:cNvPr id="26" name="Group 25">
            <a:extLst>
              <a:ext uri="{FF2B5EF4-FFF2-40B4-BE49-F238E27FC236}">
                <a16:creationId xmlns:a16="http://schemas.microsoft.com/office/drawing/2014/main" id="{74FCDEBB-59DF-1149-1F27-163C26263EEF}"/>
              </a:ext>
            </a:extLst>
          </p:cNvPr>
          <p:cNvGrpSpPr/>
          <p:nvPr/>
        </p:nvGrpSpPr>
        <p:grpSpPr>
          <a:xfrm>
            <a:off x="606621" y="2633505"/>
            <a:ext cx="1500582" cy="2304213"/>
            <a:chOff x="5813431" y="3516086"/>
            <a:chExt cx="565139" cy="762000"/>
          </a:xfrm>
          <a:solidFill>
            <a:schemeClr val="tx2">
              <a:lumMod val="75000"/>
            </a:schemeClr>
          </a:solidFill>
        </p:grpSpPr>
        <p:sp>
          <p:nvSpPr>
            <p:cNvPr id="27" name="Freeform: Shape 26">
              <a:extLst>
                <a:ext uri="{FF2B5EF4-FFF2-40B4-BE49-F238E27FC236}">
                  <a16:creationId xmlns:a16="http://schemas.microsoft.com/office/drawing/2014/main" id="{A1B715E7-6A9C-ECCF-261A-778BC7B8177A}"/>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10734CC4-A841-AB0C-6AB3-40F7773125DE}"/>
                </a:ext>
              </a:extLst>
            </p:cNvPr>
            <p:cNvGrpSpPr/>
            <p:nvPr/>
          </p:nvGrpSpPr>
          <p:grpSpPr>
            <a:xfrm>
              <a:off x="5813431" y="3516086"/>
              <a:ext cx="138636" cy="762000"/>
              <a:chOff x="5813431" y="3516086"/>
              <a:chExt cx="138636" cy="762000"/>
            </a:xfrm>
            <a:grpFill/>
          </p:grpSpPr>
          <p:cxnSp>
            <p:nvCxnSpPr>
              <p:cNvPr id="33" name="Straight Connector 32">
                <a:extLst>
                  <a:ext uri="{FF2B5EF4-FFF2-40B4-BE49-F238E27FC236}">
                    <a16:creationId xmlns:a16="http://schemas.microsoft.com/office/drawing/2014/main" id="{431FCA65-77B4-1148-7311-619C067CF6D7}"/>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1DD5B3D-ED13-A95B-50EC-AF138353AF50}"/>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0AEB9ED-1E0C-FD55-124A-2BE53A1DA42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57A2380D-21FF-131A-4AD1-1C5EEC9E5923}"/>
                </a:ext>
              </a:extLst>
            </p:cNvPr>
            <p:cNvGrpSpPr/>
            <p:nvPr/>
          </p:nvGrpSpPr>
          <p:grpSpPr>
            <a:xfrm rot="10800000">
              <a:off x="6239934" y="3516086"/>
              <a:ext cx="138636" cy="762000"/>
              <a:chOff x="5813431" y="3516086"/>
              <a:chExt cx="138636" cy="762000"/>
            </a:xfrm>
            <a:grpFill/>
          </p:grpSpPr>
          <p:cxnSp>
            <p:nvCxnSpPr>
              <p:cNvPr id="30" name="Straight Connector 29">
                <a:extLst>
                  <a:ext uri="{FF2B5EF4-FFF2-40B4-BE49-F238E27FC236}">
                    <a16:creationId xmlns:a16="http://schemas.microsoft.com/office/drawing/2014/main" id="{928B0F16-7A90-4A7D-4615-8A71DA036132}"/>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30E4742-4B44-3996-C3BF-0187521BE74E}"/>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E905F18-FF69-3E16-1245-B1B30780D40F}"/>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EEB4B0C8-14B9-32FA-CC12-1A85D2D4DEC6}"/>
              </a:ext>
            </a:extLst>
          </p:cNvPr>
          <p:cNvGrpSpPr/>
          <p:nvPr/>
        </p:nvGrpSpPr>
        <p:grpSpPr>
          <a:xfrm>
            <a:off x="2914425" y="2633505"/>
            <a:ext cx="1500582" cy="2304213"/>
            <a:chOff x="5813431" y="3516086"/>
            <a:chExt cx="565139" cy="762000"/>
          </a:xfrm>
          <a:solidFill>
            <a:schemeClr val="accent2">
              <a:lumMod val="75000"/>
            </a:schemeClr>
          </a:solidFill>
        </p:grpSpPr>
        <p:sp>
          <p:nvSpPr>
            <p:cNvPr id="102" name="Freeform: Shape 101">
              <a:extLst>
                <a:ext uri="{FF2B5EF4-FFF2-40B4-BE49-F238E27FC236}">
                  <a16:creationId xmlns:a16="http://schemas.microsoft.com/office/drawing/2014/main" id="{F3F0F357-8B11-2A2F-C924-239F791A075F}"/>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 name="Group 102">
              <a:extLst>
                <a:ext uri="{FF2B5EF4-FFF2-40B4-BE49-F238E27FC236}">
                  <a16:creationId xmlns:a16="http://schemas.microsoft.com/office/drawing/2014/main" id="{F76E81C1-35F1-2CAB-BE93-9D171C3FB822}"/>
                </a:ext>
              </a:extLst>
            </p:cNvPr>
            <p:cNvGrpSpPr/>
            <p:nvPr/>
          </p:nvGrpSpPr>
          <p:grpSpPr>
            <a:xfrm>
              <a:off x="5813431" y="3516086"/>
              <a:ext cx="138636" cy="762000"/>
              <a:chOff x="5813431" y="3516086"/>
              <a:chExt cx="138636" cy="762000"/>
            </a:xfrm>
            <a:grpFill/>
          </p:grpSpPr>
          <p:cxnSp>
            <p:nvCxnSpPr>
              <p:cNvPr id="108" name="Straight Connector 107">
                <a:extLst>
                  <a:ext uri="{FF2B5EF4-FFF2-40B4-BE49-F238E27FC236}">
                    <a16:creationId xmlns:a16="http://schemas.microsoft.com/office/drawing/2014/main" id="{4E0405EB-0DF3-D088-4494-717EAF05E609}"/>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F99AA8C-42F6-3F84-7FA6-B9CD000F9DC2}"/>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0F34B3B-8657-9781-93DE-E0C18B552522}"/>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6608EB85-D03E-2798-6AB3-B0754E826B1C}"/>
                </a:ext>
              </a:extLst>
            </p:cNvPr>
            <p:cNvGrpSpPr/>
            <p:nvPr/>
          </p:nvGrpSpPr>
          <p:grpSpPr>
            <a:xfrm rot="10800000">
              <a:off x="6239934" y="3516086"/>
              <a:ext cx="138636" cy="762000"/>
              <a:chOff x="5813431" y="3516086"/>
              <a:chExt cx="138636" cy="762000"/>
            </a:xfrm>
            <a:grpFill/>
          </p:grpSpPr>
          <p:cxnSp>
            <p:nvCxnSpPr>
              <p:cNvPr id="105" name="Straight Connector 104">
                <a:extLst>
                  <a:ext uri="{FF2B5EF4-FFF2-40B4-BE49-F238E27FC236}">
                    <a16:creationId xmlns:a16="http://schemas.microsoft.com/office/drawing/2014/main" id="{EB9801D2-A409-6348-2FAB-078EF03A8F6D}"/>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A497E9B-BF7B-4EEF-0DFD-A0A4FB730301}"/>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31590B3-7BDD-1180-B402-631FC95AB768}"/>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1" name="Group 110">
            <a:extLst>
              <a:ext uri="{FF2B5EF4-FFF2-40B4-BE49-F238E27FC236}">
                <a16:creationId xmlns:a16="http://schemas.microsoft.com/office/drawing/2014/main" id="{BA1B2EDC-BEC8-A39E-F4BB-A39126DB617F}"/>
              </a:ext>
            </a:extLst>
          </p:cNvPr>
          <p:cNvGrpSpPr/>
          <p:nvPr/>
        </p:nvGrpSpPr>
        <p:grpSpPr>
          <a:xfrm>
            <a:off x="5453890" y="2633505"/>
            <a:ext cx="1500582" cy="2304213"/>
            <a:chOff x="5813431" y="3516086"/>
            <a:chExt cx="565139" cy="762000"/>
          </a:xfrm>
          <a:solidFill>
            <a:schemeClr val="accent4">
              <a:lumMod val="75000"/>
            </a:schemeClr>
          </a:solidFill>
        </p:grpSpPr>
        <p:sp>
          <p:nvSpPr>
            <p:cNvPr id="112" name="Freeform: Shape 111">
              <a:extLst>
                <a:ext uri="{FF2B5EF4-FFF2-40B4-BE49-F238E27FC236}">
                  <a16:creationId xmlns:a16="http://schemas.microsoft.com/office/drawing/2014/main" id="{4E8CE835-F1C7-8E19-E04C-A94BE5A3DE99}"/>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3" name="Group 112">
              <a:extLst>
                <a:ext uri="{FF2B5EF4-FFF2-40B4-BE49-F238E27FC236}">
                  <a16:creationId xmlns:a16="http://schemas.microsoft.com/office/drawing/2014/main" id="{AF03EF1A-6673-7CF1-9CB5-B446915B4A9B}"/>
                </a:ext>
              </a:extLst>
            </p:cNvPr>
            <p:cNvGrpSpPr/>
            <p:nvPr/>
          </p:nvGrpSpPr>
          <p:grpSpPr>
            <a:xfrm>
              <a:off x="5813431" y="3516086"/>
              <a:ext cx="138636" cy="762000"/>
              <a:chOff x="5813431" y="3516086"/>
              <a:chExt cx="138636" cy="762000"/>
            </a:xfrm>
            <a:grpFill/>
          </p:grpSpPr>
          <p:cxnSp>
            <p:nvCxnSpPr>
              <p:cNvPr id="118" name="Straight Connector 117">
                <a:extLst>
                  <a:ext uri="{FF2B5EF4-FFF2-40B4-BE49-F238E27FC236}">
                    <a16:creationId xmlns:a16="http://schemas.microsoft.com/office/drawing/2014/main" id="{A1AECC61-BFBF-276E-3CB9-B124FFCEF4F7}"/>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6EF3140-1647-7A0B-2853-BB4FB1C3B652}"/>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C4FDF6E-FFE4-5560-BD0B-D01083D2FF80}"/>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702AD523-7261-8233-2184-369C63498A2A}"/>
                </a:ext>
              </a:extLst>
            </p:cNvPr>
            <p:cNvGrpSpPr/>
            <p:nvPr/>
          </p:nvGrpSpPr>
          <p:grpSpPr>
            <a:xfrm rot="10800000">
              <a:off x="6239934" y="3516086"/>
              <a:ext cx="138636" cy="762000"/>
              <a:chOff x="5813431" y="3516086"/>
              <a:chExt cx="138636" cy="762000"/>
            </a:xfrm>
            <a:grpFill/>
          </p:grpSpPr>
          <p:cxnSp>
            <p:nvCxnSpPr>
              <p:cNvPr id="115" name="Straight Connector 114">
                <a:extLst>
                  <a:ext uri="{FF2B5EF4-FFF2-40B4-BE49-F238E27FC236}">
                    <a16:creationId xmlns:a16="http://schemas.microsoft.com/office/drawing/2014/main" id="{DF5E9092-A4D0-7586-71F8-64C6BF6D3E97}"/>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0CE75B1-D194-E4D1-A18D-C6B7A27ACCD4}"/>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58C82D3-9673-095B-F278-BC2C08DBFDC8}"/>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5" name="Group 144">
            <a:extLst>
              <a:ext uri="{FF2B5EF4-FFF2-40B4-BE49-F238E27FC236}">
                <a16:creationId xmlns:a16="http://schemas.microsoft.com/office/drawing/2014/main" id="{FD8342B6-C537-6EA4-44BE-DEABAD2D2CE2}"/>
              </a:ext>
            </a:extLst>
          </p:cNvPr>
          <p:cNvGrpSpPr/>
          <p:nvPr/>
        </p:nvGrpSpPr>
        <p:grpSpPr>
          <a:xfrm>
            <a:off x="7993345" y="1613017"/>
            <a:ext cx="1422400" cy="3125210"/>
            <a:chOff x="5257800" y="1498600"/>
            <a:chExt cx="1422400" cy="3125210"/>
          </a:xfrm>
          <a:solidFill>
            <a:schemeClr val="accent5">
              <a:lumMod val="75000"/>
            </a:schemeClr>
          </a:solidFill>
        </p:grpSpPr>
        <p:sp>
          <p:nvSpPr>
            <p:cNvPr id="146" name="Freeform: Shape 145">
              <a:extLst>
                <a:ext uri="{FF2B5EF4-FFF2-40B4-BE49-F238E27FC236}">
                  <a16:creationId xmlns:a16="http://schemas.microsoft.com/office/drawing/2014/main" id="{69DFE4D2-F520-54FA-60A2-BF1D40679631}"/>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5">
                    <a:lumMod val="40000"/>
                    <a:lumOff val="60000"/>
                  </a:schemeClr>
                </a:solidFill>
              </a:endParaRPr>
            </a:p>
          </p:txBody>
        </p:sp>
        <p:sp>
          <p:nvSpPr>
            <p:cNvPr id="147" name="TextBox 146">
              <a:extLst>
                <a:ext uri="{FF2B5EF4-FFF2-40B4-BE49-F238E27FC236}">
                  <a16:creationId xmlns:a16="http://schemas.microsoft.com/office/drawing/2014/main" id="{AF475464-8DDB-AC52-A567-834F296CB51B}"/>
                </a:ext>
              </a:extLst>
            </p:cNvPr>
            <p:cNvSpPr txBox="1"/>
            <p:nvPr/>
          </p:nvSpPr>
          <p:spPr>
            <a:xfrm>
              <a:off x="5486400" y="1748988"/>
              <a:ext cx="965200" cy="707886"/>
            </a:xfrm>
            <a:prstGeom prst="rect">
              <a:avLst/>
            </a:prstGeom>
            <a:grpFill/>
            <a:ln w="38100">
              <a:solidFill>
                <a:schemeClr val="accent5">
                  <a:lumMod val="40000"/>
                  <a:lumOff val="60000"/>
                </a:schemeClr>
              </a:solidFill>
            </a:ln>
          </p:spPr>
          <p:txBody>
            <a:bodyPr wrap="square" rtlCol="0">
              <a:spAutoFit/>
            </a:bodyPr>
            <a:lstStyle/>
            <a:p>
              <a:r>
                <a:rPr lang="en-US" sz="4000" dirty="0">
                  <a:solidFill>
                    <a:schemeClr val="accent5">
                      <a:lumMod val="40000"/>
                      <a:lumOff val="60000"/>
                    </a:schemeClr>
                  </a:solidFill>
                  <a:latin typeface="Montserrat" panose="00000500000000000000" pitchFamily="2" charset="0"/>
                </a:rPr>
                <a:t>04</a:t>
              </a:r>
            </a:p>
          </p:txBody>
        </p:sp>
        <p:sp>
          <p:nvSpPr>
            <p:cNvPr id="148" name="TextBox 147">
              <a:extLst>
                <a:ext uri="{FF2B5EF4-FFF2-40B4-BE49-F238E27FC236}">
                  <a16:creationId xmlns:a16="http://schemas.microsoft.com/office/drawing/2014/main" id="{AA97DD6D-E745-AB0B-6C54-268EACF32522}"/>
                </a:ext>
              </a:extLst>
            </p:cNvPr>
            <p:cNvSpPr txBox="1"/>
            <p:nvPr/>
          </p:nvSpPr>
          <p:spPr>
            <a:xfrm>
              <a:off x="5486400" y="2707262"/>
              <a:ext cx="965200" cy="1384995"/>
            </a:xfrm>
            <a:prstGeom prst="rect">
              <a:avLst/>
            </a:prstGeom>
            <a:grpFill/>
            <a:ln w="38100">
              <a:solidFill>
                <a:schemeClr val="accent5">
                  <a:lumMod val="40000"/>
                  <a:lumOff val="60000"/>
                </a:schemeClr>
              </a:solidFill>
            </a:ln>
          </p:spPr>
          <p:txBody>
            <a:bodyPr wrap="square" rtlCol="0">
              <a:spAutoFit/>
            </a:bodyPr>
            <a:lstStyle/>
            <a:p>
              <a:r>
                <a:rPr lang="en-US" sz="1050" b="1" dirty="0">
                  <a:solidFill>
                    <a:schemeClr val="accent5">
                      <a:lumMod val="40000"/>
                      <a:lumOff val="60000"/>
                    </a:schemeClr>
                  </a:solidFill>
                </a:rPr>
                <a:t>Put People First  From employees to communities, he prioritized human welfare over profits.</a:t>
              </a:r>
              <a:endParaRPr lang="en-US" sz="1600" dirty="0">
                <a:solidFill>
                  <a:schemeClr val="accent5">
                    <a:lumMod val="40000"/>
                    <a:lumOff val="60000"/>
                  </a:schemeClr>
                </a:solidFill>
                <a:latin typeface="Montserrat" panose="00000500000000000000" pitchFamily="2" charset="0"/>
              </a:endParaRPr>
            </a:p>
          </p:txBody>
        </p:sp>
      </p:grpSp>
      <p:grpSp>
        <p:nvGrpSpPr>
          <p:cNvPr id="121" name="Group 120">
            <a:extLst>
              <a:ext uri="{FF2B5EF4-FFF2-40B4-BE49-F238E27FC236}">
                <a16:creationId xmlns:a16="http://schemas.microsoft.com/office/drawing/2014/main" id="{151C7301-C035-A253-0200-E461A2747928}"/>
              </a:ext>
            </a:extLst>
          </p:cNvPr>
          <p:cNvGrpSpPr/>
          <p:nvPr/>
        </p:nvGrpSpPr>
        <p:grpSpPr>
          <a:xfrm>
            <a:off x="7993350" y="2633505"/>
            <a:ext cx="1500582" cy="2304213"/>
            <a:chOff x="5813431" y="3516086"/>
            <a:chExt cx="565139" cy="762000"/>
          </a:xfrm>
          <a:solidFill>
            <a:schemeClr val="accent5">
              <a:lumMod val="75000"/>
            </a:schemeClr>
          </a:solidFill>
        </p:grpSpPr>
        <p:sp>
          <p:nvSpPr>
            <p:cNvPr id="122" name="Freeform: Shape 121">
              <a:extLst>
                <a:ext uri="{FF2B5EF4-FFF2-40B4-BE49-F238E27FC236}">
                  <a16:creationId xmlns:a16="http://schemas.microsoft.com/office/drawing/2014/main" id="{7A1ABBF6-2FB9-F9C9-702C-132566922CF3}"/>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3" name="Group 122">
              <a:extLst>
                <a:ext uri="{FF2B5EF4-FFF2-40B4-BE49-F238E27FC236}">
                  <a16:creationId xmlns:a16="http://schemas.microsoft.com/office/drawing/2014/main" id="{CA61BE62-D5C4-9742-79E9-79FB4F46D0C0}"/>
                </a:ext>
              </a:extLst>
            </p:cNvPr>
            <p:cNvGrpSpPr/>
            <p:nvPr/>
          </p:nvGrpSpPr>
          <p:grpSpPr>
            <a:xfrm>
              <a:off x="5813431" y="3516086"/>
              <a:ext cx="138636" cy="762000"/>
              <a:chOff x="5813431" y="3516086"/>
              <a:chExt cx="138636" cy="762000"/>
            </a:xfrm>
            <a:grpFill/>
          </p:grpSpPr>
          <p:cxnSp>
            <p:nvCxnSpPr>
              <p:cNvPr id="128" name="Straight Connector 127">
                <a:extLst>
                  <a:ext uri="{FF2B5EF4-FFF2-40B4-BE49-F238E27FC236}">
                    <a16:creationId xmlns:a16="http://schemas.microsoft.com/office/drawing/2014/main" id="{2F07E602-61A3-AD84-F943-1BAE3A4B75A6}"/>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B54DBB6-7CF6-F8C7-63DD-85C776F2F493}"/>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9CE6C42-B7C1-8DD9-04EA-DBC0D27E1BC5}"/>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346F7ADF-60AA-A159-40EF-1F1A777584EA}"/>
                </a:ext>
              </a:extLst>
            </p:cNvPr>
            <p:cNvGrpSpPr/>
            <p:nvPr/>
          </p:nvGrpSpPr>
          <p:grpSpPr>
            <a:xfrm rot="10800000">
              <a:off x="6239934" y="3516086"/>
              <a:ext cx="138636" cy="762000"/>
              <a:chOff x="5813431" y="3516086"/>
              <a:chExt cx="138636" cy="762000"/>
            </a:xfrm>
            <a:grpFill/>
          </p:grpSpPr>
          <p:cxnSp>
            <p:nvCxnSpPr>
              <p:cNvPr id="125" name="Straight Connector 124">
                <a:extLst>
                  <a:ext uri="{FF2B5EF4-FFF2-40B4-BE49-F238E27FC236}">
                    <a16:creationId xmlns:a16="http://schemas.microsoft.com/office/drawing/2014/main" id="{6C08979D-B2DD-31CB-2A10-8BD51A91FBD9}"/>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4D38BE6-7A0E-77A9-9EC9-56C5100C23B1}"/>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CB589EA-BF4A-A862-5202-6D666B2BB067}"/>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506060B9-72E3-CC95-80B3-3A18E9F97360}"/>
              </a:ext>
            </a:extLst>
          </p:cNvPr>
          <p:cNvGrpSpPr/>
          <p:nvPr/>
        </p:nvGrpSpPr>
        <p:grpSpPr>
          <a:xfrm>
            <a:off x="10316023" y="1613017"/>
            <a:ext cx="1422400" cy="3125210"/>
            <a:chOff x="5257800" y="1498600"/>
            <a:chExt cx="1422400" cy="3125210"/>
          </a:xfrm>
          <a:solidFill>
            <a:schemeClr val="accent6">
              <a:lumMod val="75000"/>
            </a:schemeClr>
          </a:solidFill>
        </p:grpSpPr>
        <p:sp>
          <p:nvSpPr>
            <p:cNvPr id="150" name="Freeform: Shape 149">
              <a:extLst>
                <a:ext uri="{FF2B5EF4-FFF2-40B4-BE49-F238E27FC236}">
                  <a16:creationId xmlns:a16="http://schemas.microsoft.com/office/drawing/2014/main" id="{3597D71B-6F4F-1678-E550-8EFD109A174F}"/>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lumMod val="60000"/>
                    <a:lumOff val="40000"/>
                  </a:schemeClr>
                </a:solidFill>
              </a:endParaRPr>
            </a:p>
          </p:txBody>
        </p:sp>
        <p:sp>
          <p:nvSpPr>
            <p:cNvPr id="151" name="TextBox 150">
              <a:extLst>
                <a:ext uri="{FF2B5EF4-FFF2-40B4-BE49-F238E27FC236}">
                  <a16:creationId xmlns:a16="http://schemas.microsoft.com/office/drawing/2014/main" id="{4391465B-060B-13F4-E5C7-AF9B6DAD9756}"/>
                </a:ext>
              </a:extLst>
            </p:cNvPr>
            <p:cNvSpPr txBox="1"/>
            <p:nvPr/>
          </p:nvSpPr>
          <p:spPr>
            <a:xfrm>
              <a:off x="5486400" y="1748988"/>
              <a:ext cx="965200" cy="707886"/>
            </a:xfrm>
            <a:prstGeom prst="rect">
              <a:avLst/>
            </a:prstGeom>
            <a:grpFill/>
            <a:ln w="38100">
              <a:solidFill>
                <a:schemeClr val="accent6">
                  <a:lumMod val="40000"/>
                  <a:lumOff val="60000"/>
                </a:schemeClr>
              </a:solidFill>
            </a:ln>
          </p:spPr>
          <p:txBody>
            <a:bodyPr wrap="square" rtlCol="0">
              <a:spAutoFit/>
            </a:bodyPr>
            <a:lstStyle/>
            <a:p>
              <a:r>
                <a:rPr lang="en-US" sz="4000" dirty="0">
                  <a:solidFill>
                    <a:schemeClr val="accent6">
                      <a:lumMod val="60000"/>
                      <a:lumOff val="40000"/>
                    </a:schemeClr>
                  </a:solidFill>
                  <a:latin typeface="Montserrat" panose="00000500000000000000" pitchFamily="2" charset="0"/>
                </a:rPr>
                <a:t>05</a:t>
              </a:r>
            </a:p>
          </p:txBody>
        </p:sp>
        <p:sp>
          <p:nvSpPr>
            <p:cNvPr id="152" name="TextBox 151">
              <a:extLst>
                <a:ext uri="{FF2B5EF4-FFF2-40B4-BE49-F238E27FC236}">
                  <a16:creationId xmlns:a16="http://schemas.microsoft.com/office/drawing/2014/main" id="{CC760F59-8102-74FD-A771-E39299F176F7}"/>
                </a:ext>
              </a:extLst>
            </p:cNvPr>
            <p:cNvSpPr txBox="1"/>
            <p:nvPr/>
          </p:nvSpPr>
          <p:spPr>
            <a:xfrm>
              <a:off x="5486400" y="2707262"/>
              <a:ext cx="965200" cy="1546577"/>
            </a:xfrm>
            <a:prstGeom prst="rect">
              <a:avLst/>
            </a:prstGeom>
            <a:grpFill/>
            <a:ln w="38100">
              <a:solidFill>
                <a:schemeClr val="accent6">
                  <a:lumMod val="40000"/>
                  <a:lumOff val="60000"/>
                </a:schemeClr>
              </a:solidFill>
            </a:ln>
          </p:spPr>
          <p:txBody>
            <a:bodyPr wrap="square" rtlCol="0">
              <a:spAutoFit/>
            </a:bodyPr>
            <a:lstStyle/>
            <a:p>
              <a:r>
                <a:rPr lang="en-US" sz="1050" b="1" dirty="0">
                  <a:solidFill>
                    <a:schemeClr val="accent6">
                      <a:lumMod val="60000"/>
                      <a:lumOff val="40000"/>
                    </a:schemeClr>
                  </a:solidFill>
                </a:rPr>
                <a:t>Stay Resilient in Crisis  His calm and compassionate response during 26/11 showed strength in adversity.</a:t>
              </a:r>
              <a:endParaRPr lang="en-US" sz="1600" dirty="0">
                <a:solidFill>
                  <a:schemeClr val="accent6">
                    <a:lumMod val="60000"/>
                    <a:lumOff val="40000"/>
                  </a:schemeClr>
                </a:solidFill>
                <a:latin typeface="Montserrat" panose="00000500000000000000" pitchFamily="2" charset="0"/>
              </a:endParaRPr>
            </a:p>
          </p:txBody>
        </p:sp>
      </p:grpSp>
      <p:grpSp>
        <p:nvGrpSpPr>
          <p:cNvPr id="131" name="Group 130">
            <a:extLst>
              <a:ext uri="{FF2B5EF4-FFF2-40B4-BE49-F238E27FC236}">
                <a16:creationId xmlns:a16="http://schemas.microsoft.com/office/drawing/2014/main" id="{E8F2719C-049D-5B65-7AF6-04F2A2EB14DA}"/>
              </a:ext>
            </a:extLst>
          </p:cNvPr>
          <p:cNvGrpSpPr/>
          <p:nvPr/>
        </p:nvGrpSpPr>
        <p:grpSpPr>
          <a:xfrm>
            <a:off x="10301154" y="2633505"/>
            <a:ext cx="1500582" cy="2304213"/>
            <a:chOff x="5813431" y="3516086"/>
            <a:chExt cx="565139" cy="762000"/>
          </a:xfrm>
          <a:solidFill>
            <a:schemeClr val="accent6">
              <a:lumMod val="75000"/>
            </a:schemeClr>
          </a:solidFill>
        </p:grpSpPr>
        <p:sp>
          <p:nvSpPr>
            <p:cNvPr id="132" name="Freeform: Shape 131">
              <a:extLst>
                <a:ext uri="{FF2B5EF4-FFF2-40B4-BE49-F238E27FC236}">
                  <a16:creationId xmlns:a16="http://schemas.microsoft.com/office/drawing/2014/main" id="{001A647E-B66D-0B1C-75A7-E1A994184C36}"/>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 name="Group 132">
              <a:extLst>
                <a:ext uri="{FF2B5EF4-FFF2-40B4-BE49-F238E27FC236}">
                  <a16:creationId xmlns:a16="http://schemas.microsoft.com/office/drawing/2014/main" id="{1E4310AB-E0B5-A14F-E1A3-3292B8167048}"/>
                </a:ext>
              </a:extLst>
            </p:cNvPr>
            <p:cNvGrpSpPr/>
            <p:nvPr/>
          </p:nvGrpSpPr>
          <p:grpSpPr>
            <a:xfrm>
              <a:off x="5813431" y="3516086"/>
              <a:ext cx="138636" cy="762000"/>
              <a:chOff x="5813431" y="3516086"/>
              <a:chExt cx="138636" cy="762000"/>
            </a:xfrm>
            <a:grpFill/>
          </p:grpSpPr>
          <p:cxnSp>
            <p:nvCxnSpPr>
              <p:cNvPr id="138" name="Straight Connector 137">
                <a:extLst>
                  <a:ext uri="{FF2B5EF4-FFF2-40B4-BE49-F238E27FC236}">
                    <a16:creationId xmlns:a16="http://schemas.microsoft.com/office/drawing/2014/main" id="{858AF597-D2AA-79A9-8E16-AEAE29D5E46E}"/>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CDB5C9C-8306-BC8D-5692-A572D8A0B14C}"/>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143F448-B3F8-9E28-E868-DE44850DFC49}"/>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5B879B1C-EF4B-AB84-D55B-863419F10091}"/>
                </a:ext>
              </a:extLst>
            </p:cNvPr>
            <p:cNvGrpSpPr/>
            <p:nvPr/>
          </p:nvGrpSpPr>
          <p:grpSpPr>
            <a:xfrm rot="10800000">
              <a:off x="6239934" y="3516086"/>
              <a:ext cx="138636" cy="762000"/>
              <a:chOff x="5813431" y="3516086"/>
              <a:chExt cx="138636" cy="762000"/>
            </a:xfrm>
            <a:grpFill/>
          </p:grpSpPr>
          <p:cxnSp>
            <p:nvCxnSpPr>
              <p:cNvPr id="135" name="Straight Connector 134">
                <a:extLst>
                  <a:ext uri="{FF2B5EF4-FFF2-40B4-BE49-F238E27FC236}">
                    <a16:creationId xmlns:a16="http://schemas.microsoft.com/office/drawing/2014/main" id="{65E2A93E-07DC-9BE1-72C6-CA4B6086493C}"/>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9634509A-06FE-0D52-45F9-4AFEFBA009FA}"/>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0C461FD-CF64-FC06-5AAE-A60F9AB4A048}"/>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3262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D0B0B047-692D-C6FA-82C2-05708B9B7F5C}"/>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4DEEFBB3-E730-ADE0-5CF3-6B737A076276}"/>
              </a:ext>
            </a:extLst>
          </p:cNvPr>
          <p:cNvGrpSpPr/>
          <p:nvPr/>
        </p:nvGrpSpPr>
        <p:grpSpPr>
          <a:xfrm>
            <a:off x="631645" y="1613018"/>
            <a:ext cx="1422400" cy="3125210"/>
            <a:chOff x="5257800" y="1498600"/>
            <a:chExt cx="1422400" cy="3125210"/>
          </a:xfrm>
        </p:grpSpPr>
        <p:sp>
          <p:nvSpPr>
            <p:cNvPr id="3" name="Freeform: Shape 2">
              <a:extLst>
                <a:ext uri="{FF2B5EF4-FFF2-40B4-BE49-F238E27FC236}">
                  <a16:creationId xmlns:a16="http://schemas.microsoft.com/office/drawing/2014/main" id="{1FAF9104-563F-914A-9D8F-CE1C77D649AF}"/>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solidFill>
              <a:schemeClr val="tx2">
                <a:lumMod val="75000"/>
              </a:schemeClr>
            </a:solidFill>
            <a:ln w="3810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5ACF99E6-D9AB-1E31-FB9D-6B474843DF3F}"/>
                </a:ext>
              </a:extLst>
            </p:cNvPr>
            <p:cNvSpPr txBox="1"/>
            <p:nvPr/>
          </p:nvSpPr>
          <p:spPr>
            <a:xfrm>
              <a:off x="5600700" y="1816100"/>
              <a:ext cx="736600" cy="707886"/>
            </a:xfrm>
            <a:prstGeom prst="rect">
              <a:avLst/>
            </a:prstGeom>
            <a:noFill/>
            <a:ln w="38100">
              <a:solidFill>
                <a:schemeClr val="tx2">
                  <a:lumMod val="40000"/>
                  <a:lumOff val="60000"/>
                </a:schemeClr>
              </a:solidFill>
            </a:ln>
          </p:spPr>
          <p:txBody>
            <a:bodyPr wrap="square" rtlCol="0">
              <a:spAutoFit/>
            </a:bodyPr>
            <a:lstStyle/>
            <a:p>
              <a:r>
                <a:rPr lang="en-US" sz="4000" dirty="0">
                  <a:solidFill>
                    <a:schemeClr val="tx2">
                      <a:lumMod val="40000"/>
                      <a:lumOff val="60000"/>
                    </a:schemeClr>
                  </a:solidFill>
                  <a:latin typeface="Montserrat" panose="00000500000000000000" pitchFamily="2" charset="0"/>
                </a:rPr>
                <a:t>01</a:t>
              </a:r>
            </a:p>
          </p:txBody>
        </p:sp>
        <p:sp>
          <p:nvSpPr>
            <p:cNvPr id="6" name="TextBox 5">
              <a:extLst>
                <a:ext uri="{FF2B5EF4-FFF2-40B4-BE49-F238E27FC236}">
                  <a16:creationId xmlns:a16="http://schemas.microsoft.com/office/drawing/2014/main" id="{8EDD095A-F21D-0C99-C1A4-0581EB8B2EA7}"/>
                </a:ext>
              </a:extLst>
            </p:cNvPr>
            <p:cNvSpPr txBox="1"/>
            <p:nvPr/>
          </p:nvSpPr>
          <p:spPr>
            <a:xfrm>
              <a:off x="5486400" y="2707262"/>
              <a:ext cx="965200" cy="1546577"/>
            </a:xfrm>
            <a:prstGeom prst="rect">
              <a:avLst/>
            </a:prstGeom>
            <a:noFill/>
            <a:ln w="38100">
              <a:solidFill>
                <a:schemeClr val="tx2">
                  <a:lumMod val="40000"/>
                  <a:lumOff val="60000"/>
                </a:schemeClr>
              </a:solidFill>
            </a:ln>
          </p:spPr>
          <p:txBody>
            <a:bodyPr wrap="square" rtlCol="0">
              <a:spAutoFit/>
            </a:bodyPr>
            <a:lstStyle/>
            <a:p>
              <a:r>
                <a:rPr lang="en-US" sz="1050" b="1" dirty="0">
                  <a:solidFill>
                    <a:schemeClr val="tx2">
                      <a:lumMod val="40000"/>
                      <a:lumOff val="60000"/>
                    </a:schemeClr>
                  </a:solidFill>
                </a:rPr>
                <a:t>Lead with Humility  True leadership is about staying grounded, not showing off power or wealth.</a:t>
              </a:r>
              <a:endParaRPr lang="en-US" sz="1600" dirty="0">
                <a:solidFill>
                  <a:schemeClr val="tx2">
                    <a:lumMod val="40000"/>
                    <a:lumOff val="60000"/>
                  </a:schemeClr>
                </a:solidFill>
                <a:latin typeface="Montserrat" panose="00000500000000000000" pitchFamily="2" charset="0"/>
              </a:endParaRPr>
            </a:p>
          </p:txBody>
        </p:sp>
      </p:grpSp>
      <p:grpSp>
        <p:nvGrpSpPr>
          <p:cNvPr id="8" name="Group 7">
            <a:extLst>
              <a:ext uri="{FF2B5EF4-FFF2-40B4-BE49-F238E27FC236}">
                <a16:creationId xmlns:a16="http://schemas.microsoft.com/office/drawing/2014/main" id="{84F166C1-557A-2A87-2361-F8F492AD754A}"/>
              </a:ext>
            </a:extLst>
          </p:cNvPr>
          <p:cNvGrpSpPr/>
          <p:nvPr/>
        </p:nvGrpSpPr>
        <p:grpSpPr>
          <a:xfrm>
            <a:off x="2967824" y="1613017"/>
            <a:ext cx="1422400" cy="3125210"/>
            <a:chOff x="5257800" y="1498600"/>
            <a:chExt cx="1422400" cy="3125210"/>
          </a:xfrm>
          <a:solidFill>
            <a:schemeClr val="accent2">
              <a:lumMod val="75000"/>
            </a:schemeClr>
          </a:solidFill>
        </p:grpSpPr>
        <p:sp>
          <p:nvSpPr>
            <p:cNvPr id="9" name="Freeform: Shape 8">
              <a:extLst>
                <a:ext uri="{FF2B5EF4-FFF2-40B4-BE49-F238E27FC236}">
                  <a16:creationId xmlns:a16="http://schemas.microsoft.com/office/drawing/2014/main" id="{1864234B-0328-2B02-2384-DCEE0FF2CCAF}"/>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lumMod val="60000"/>
                    <a:lumOff val="40000"/>
                  </a:schemeClr>
                </a:solidFill>
              </a:endParaRPr>
            </a:p>
          </p:txBody>
        </p:sp>
        <p:sp>
          <p:nvSpPr>
            <p:cNvPr id="10" name="TextBox 9">
              <a:extLst>
                <a:ext uri="{FF2B5EF4-FFF2-40B4-BE49-F238E27FC236}">
                  <a16:creationId xmlns:a16="http://schemas.microsoft.com/office/drawing/2014/main" id="{BF6AF115-AE05-76BF-549B-49F065C3D061}"/>
                </a:ext>
              </a:extLst>
            </p:cNvPr>
            <p:cNvSpPr txBox="1"/>
            <p:nvPr/>
          </p:nvSpPr>
          <p:spPr>
            <a:xfrm>
              <a:off x="5543550" y="1748988"/>
              <a:ext cx="850900" cy="707886"/>
            </a:xfrm>
            <a:prstGeom prst="rect">
              <a:avLst/>
            </a:prstGeom>
            <a:grpFill/>
            <a:ln w="38100">
              <a:solidFill>
                <a:schemeClr val="accent2">
                  <a:lumMod val="60000"/>
                  <a:lumOff val="40000"/>
                </a:schemeClr>
              </a:solidFill>
            </a:ln>
          </p:spPr>
          <p:txBody>
            <a:bodyPr wrap="square" rtlCol="0">
              <a:spAutoFit/>
            </a:bodyPr>
            <a:lstStyle/>
            <a:p>
              <a:r>
                <a:rPr lang="en-US" sz="4000" dirty="0">
                  <a:solidFill>
                    <a:schemeClr val="accent2">
                      <a:lumMod val="60000"/>
                      <a:lumOff val="40000"/>
                    </a:schemeClr>
                  </a:solidFill>
                  <a:latin typeface="Montserrat" panose="00000500000000000000" pitchFamily="2" charset="0"/>
                </a:rPr>
                <a:t>02</a:t>
              </a:r>
            </a:p>
          </p:txBody>
        </p:sp>
        <p:sp>
          <p:nvSpPr>
            <p:cNvPr id="11" name="TextBox 10">
              <a:extLst>
                <a:ext uri="{FF2B5EF4-FFF2-40B4-BE49-F238E27FC236}">
                  <a16:creationId xmlns:a16="http://schemas.microsoft.com/office/drawing/2014/main" id="{64A563F4-E491-503E-A641-2DF4043DA549}"/>
                </a:ext>
              </a:extLst>
            </p:cNvPr>
            <p:cNvSpPr txBox="1"/>
            <p:nvPr/>
          </p:nvSpPr>
          <p:spPr>
            <a:xfrm>
              <a:off x="5486400" y="2707262"/>
              <a:ext cx="965200" cy="1708160"/>
            </a:xfrm>
            <a:prstGeom prst="rect">
              <a:avLst/>
            </a:prstGeom>
            <a:grpFill/>
            <a:ln w="38100">
              <a:solidFill>
                <a:schemeClr val="accent2">
                  <a:lumMod val="60000"/>
                  <a:lumOff val="40000"/>
                </a:schemeClr>
              </a:solidFill>
            </a:ln>
          </p:spPr>
          <p:txBody>
            <a:bodyPr wrap="square" rtlCol="0">
              <a:spAutoFit/>
            </a:bodyPr>
            <a:lstStyle/>
            <a:p>
              <a:r>
                <a:rPr lang="en-US" sz="1050" b="1" dirty="0">
                  <a:solidFill>
                    <a:schemeClr val="accent2">
                      <a:lumMod val="60000"/>
                      <a:lumOff val="40000"/>
                    </a:schemeClr>
                  </a:solidFill>
                </a:rPr>
                <a:t>Actions Speak Louder than Words  He showed that quiet, meaningful actions create more impact than publicity.</a:t>
              </a:r>
              <a:endParaRPr lang="en-US" sz="1600" dirty="0">
                <a:solidFill>
                  <a:schemeClr val="accent2">
                    <a:lumMod val="60000"/>
                    <a:lumOff val="40000"/>
                  </a:schemeClr>
                </a:solidFill>
                <a:latin typeface="Montserrat" panose="00000500000000000000" pitchFamily="2" charset="0"/>
              </a:endParaRPr>
            </a:p>
          </p:txBody>
        </p:sp>
      </p:grpSp>
      <p:grpSp>
        <p:nvGrpSpPr>
          <p:cNvPr id="141" name="Group 140">
            <a:extLst>
              <a:ext uri="{FF2B5EF4-FFF2-40B4-BE49-F238E27FC236}">
                <a16:creationId xmlns:a16="http://schemas.microsoft.com/office/drawing/2014/main" id="{84A6E770-FF3C-A366-B69B-8554A16F6928}"/>
              </a:ext>
            </a:extLst>
          </p:cNvPr>
          <p:cNvGrpSpPr/>
          <p:nvPr/>
        </p:nvGrpSpPr>
        <p:grpSpPr>
          <a:xfrm>
            <a:off x="5461594" y="1613017"/>
            <a:ext cx="1422400" cy="3125210"/>
            <a:chOff x="5257800" y="1498600"/>
            <a:chExt cx="1422400" cy="3125210"/>
          </a:xfrm>
          <a:solidFill>
            <a:schemeClr val="accent4">
              <a:lumMod val="75000"/>
            </a:schemeClr>
          </a:solidFill>
        </p:grpSpPr>
        <p:sp>
          <p:nvSpPr>
            <p:cNvPr id="142" name="Freeform: Shape 141">
              <a:extLst>
                <a:ext uri="{FF2B5EF4-FFF2-40B4-BE49-F238E27FC236}">
                  <a16:creationId xmlns:a16="http://schemas.microsoft.com/office/drawing/2014/main" id="{74463AC9-6EBA-FA72-A95D-8616A09EF052}"/>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4">
                    <a:lumMod val="40000"/>
                    <a:lumOff val="60000"/>
                  </a:schemeClr>
                </a:solidFill>
              </a:endParaRPr>
            </a:p>
          </p:txBody>
        </p:sp>
        <p:sp>
          <p:nvSpPr>
            <p:cNvPr id="143" name="TextBox 142">
              <a:extLst>
                <a:ext uri="{FF2B5EF4-FFF2-40B4-BE49-F238E27FC236}">
                  <a16:creationId xmlns:a16="http://schemas.microsoft.com/office/drawing/2014/main" id="{5A9C106A-9B13-01EC-24D3-C8D5278F041C}"/>
                </a:ext>
              </a:extLst>
            </p:cNvPr>
            <p:cNvSpPr txBox="1"/>
            <p:nvPr/>
          </p:nvSpPr>
          <p:spPr>
            <a:xfrm>
              <a:off x="5543550" y="1748988"/>
              <a:ext cx="850900" cy="707886"/>
            </a:xfrm>
            <a:prstGeom prst="rect">
              <a:avLst/>
            </a:prstGeom>
            <a:grpFill/>
            <a:ln w="38100">
              <a:solidFill>
                <a:schemeClr val="accent4">
                  <a:lumMod val="40000"/>
                  <a:lumOff val="60000"/>
                </a:schemeClr>
              </a:solidFill>
            </a:ln>
          </p:spPr>
          <p:txBody>
            <a:bodyPr wrap="square" rtlCol="0">
              <a:spAutoFit/>
            </a:bodyPr>
            <a:lstStyle/>
            <a:p>
              <a:r>
                <a:rPr lang="en-US" sz="4000" dirty="0">
                  <a:solidFill>
                    <a:schemeClr val="accent4">
                      <a:lumMod val="40000"/>
                      <a:lumOff val="60000"/>
                    </a:schemeClr>
                  </a:solidFill>
                  <a:latin typeface="Montserrat" panose="00000500000000000000" pitchFamily="2" charset="0"/>
                </a:rPr>
                <a:t>03</a:t>
              </a:r>
            </a:p>
          </p:txBody>
        </p:sp>
        <p:sp>
          <p:nvSpPr>
            <p:cNvPr id="144" name="TextBox 143">
              <a:extLst>
                <a:ext uri="{FF2B5EF4-FFF2-40B4-BE49-F238E27FC236}">
                  <a16:creationId xmlns:a16="http://schemas.microsoft.com/office/drawing/2014/main" id="{C8B7985B-8910-E51D-A4A3-581EE32D0C9C}"/>
                </a:ext>
              </a:extLst>
            </p:cNvPr>
            <p:cNvSpPr txBox="1"/>
            <p:nvPr/>
          </p:nvSpPr>
          <p:spPr>
            <a:xfrm>
              <a:off x="5486400" y="2707262"/>
              <a:ext cx="965200" cy="1546577"/>
            </a:xfrm>
            <a:prstGeom prst="rect">
              <a:avLst/>
            </a:prstGeom>
            <a:grpFill/>
            <a:ln w="38100">
              <a:solidFill>
                <a:schemeClr val="accent4">
                  <a:lumMod val="40000"/>
                  <a:lumOff val="60000"/>
                </a:schemeClr>
              </a:solidFill>
            </a:ln>
          </p:spPr>
          <p:txBody>
            <a:bodyPr wrap="square" rtlCol="0">
              <a:spAutoFit/>
            </a:bodyPr>
            <a:lstStyle/>
            <a:p>
              <a:r>
                <a:rPr lang="en-US" sz="1050" b="1" dirty="0">
                  <a:solidFill>
                    <a:schemeClr val="accent4">
                      <a:lumMod val="40000"/>
                      <a:lumOff val="60000"/>
                    </a:schemeClr>
                  </a:solidFill>
                </a:rPr>
                <a:t>Think Long‑Term  His decisions, like global acquisitions, were made with future growth in mind.</a:t>
              </a:r>
              <a:endParaRPr lang="en-US" sz="1600" dirty="0">
                <a:solidFill>
                  <a:schemeClr val="accent4">
                    <a:lumMod val="40000"/>
                    <a:lumOff val="60000"/>
                  </a:schemeClr>
                </a:solidFill>
                <a:latin typeface="Montserrat" panose="00000500000000000000" pitchFamily="2" charset="0"/>
              </a:endParaRPr>
            </a:p>
          </p:txBody>
        </p:sp>
      </p:grpSp>
      <p:grpSp>
        <p:nvGrpSpPr>
          <p:cNvPr id="26" name="Group 25">
            <a:extLst>
              <a:ext uri="{FF2B5EF4-FFF2-40B4-BE49-F238E27FC236}">
                <a16:creationId xmlns:a16="http://schemas.microsoft.com/office/drawing/2014/main" id="{47123C16-537A-7868-2B32-E82FBAAF32F4}"/>
              </a:ext>
            </a:extLst>
          </p:cNvPr>
          <p:cNvGrpSpPr/>
          <p:nvPr/>
        </p:nvGrpSpPr>
        <p:grpSpPr>
          <a:xfrm>
            <a:off x="606621" y="2633505"/>
            <a:ext cx="1500582" cy="2304213"/>
            <a:chOff x="5813431" y="3516086"/>
            <a:chExt cx="565139" cy="762000"/>
          </a:xfrm>
          <a:solidFill>
            <a:schemeClr val="tx2">
              <a:lumMod val="75000"/>
            </a:schemeClr>
          </a:solidFill>
        </p:grpSpPr>
        <p:sp>
          <p:nvSpPr>
            <p:cNvPr id="27" name="Freeform: Shape 26">
              <a:extLst>
                <a:ext uri="{FF2B5EF4-FFF2-40B4-BE49-F238E27FC236}">
                  <a16:creationId xmlns:a16="http://schemas.microsoft.com/office/drawing/2014/main" id="{474AD7DF-8613-3726-B0BE-C42F559169AB}"/>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F4C7357D-E3F2-52BB-0229-A0ED9E00E203}"/>
                </a:ext>
              </a:extLst>
            </p:cNvPr>
            <p:cNvGrpSpPr/>
            <p:nvPr/>
          </p:nvGrpSpPr>
          <p:grpSpPr>
            <a:xfrm>
              <a:off x="5813431" y="3516086"/>
              <a:ext cx="138636" cy="762000"/>
              <a:chOff x="5813431" y="3516086"/>
              <a:chExt cx="138636" cy="762000"/>
            </a:xfrm>
            <a:grpFill/>
          </p:grpSpPr>
          <p:cxnSp>
            <p:nvCxnSpPr>
              <p:cNvPr id="33" name="Straight Connector 32">
                <a:extLst>
                  <a:ext uri="{FF2B5EF4-FFF2-40B4-BE49-F238E27FC236}">
                    <a16:creationId xmlns:a16="http://schemas.microsoft.com/office/drawing/2014/main" id="{5C683B08-37B6-240C-8623-8635585A555E}"/>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F8A4147-ACBE-8055-B296-3C768150D36B}"/>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26BE485-DCE1-1752-F1D8-1C67C7DFDFA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88CCCA6-68BB-E39A-EB97-8D51C62F73C5}"/>
                </a:ext>
              </a:extLst>
            </p:cNvPr>
            <p:cNvGrpSpPr/>
            <p:nvPr/>
          </p:nvGrpSpPr>
          <p:grpSpPr>
            <a:xfrm rot="10800000">
              <a:off x="6239934" y="3516086"/>
              <a:ext cx="138636" cy="762000"/>
              <a:chOff x="5813431" y="3516086"/>
              <a:chExt cx="138636" cy="762000"/>
            </a:xfrm>
            <a:grpFill/>
          </p:grpSpPr>
          <p:cxnSp>
            <p:nvCxnSpPr>
              <p:cNvPr id="30" name="Straight Connector 29">
                <a:extLst>
                  <a:ext uri="{FF2B5EF4-FFF2-40B4-BE49-F238E27FC236}">
                    <a16:creationId xmlns:a16="http://schemas.microsoft.com/office/drawing/2014/main" id="{7DB46C2B-3912-C8CB-B980-3990B938E7DC}"/>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03B9C5A-EAF3-8244-E03B-01CECCCB9EB8}"/>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F0D2BB-3223-0684-8329-C8FA53D43017}"/>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06F13355-E423-E604-54DF-4A4D7A989018}"/>
              </a:ext>
            </a:extLst>
          </p:cNvPr>
          <p:cNvGrpSpPr/>
          <p:nvPr/>
        </p:nvGrpSpPr>
        <p:grpSpPr>
          <a:xfrm>
            <a:off x="2914425" y="2633505"/>
            <a:ext cx="1500582" cy="2304213"/>
            <a:chOff x="5813431" y="3516086"/>
            <a:chExt cx="565139" cy="762000"/>
          </a:xfrm>
          <a:solidFill>
            <a:schemeClr val="accent2">
              <a:lumMod val="75000"/>
            </a:schemeClr>
          </a:solidFill>
        </p:grpSpPr>
        <p:sp>
          <p:nvSpPr>
            <p:cNvPr id="102" name="Freeform: Shape 101">
              <a:extLst>
                <a:ext uri="{FF2B5EF4-FFF2-40B4-BE49-F238E27FC236}">
                  <a16:creationId xmlns:a16="http://schemas.microsoft.com/office/drawing/2014/main" id="{A51A73A0-82C1-CB66-5382-6658E68FA878}"/>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 name="Group 102">
              <a:extLst>
                <a:ext uri="{FF2B5EF4-FFF2-40B4-BE49-F238E27FC236}">
                  <a16:creationId xmlns:a16="http://schemas.microsoft.com/office/drawing/2014/main" id="{105FD047-0C74-93C0-6AAD-47EE347868A9}"/>
                </a:ext>
              </a:extLst>
            </p:cNvPr>
            <p:cNvGrpSpPr/>
            <p:nvPr/>
          </p:nvGrpSpPr>
          <p:grpSpPr>
            <a:xfrm>
              <a:off x="5813431" y="3516086"/>
              <a:ext cx="138636" cy="762000"/>
              <a:chOff x="5813431" y="3516086"/>
              <a:chExt cx="138636" cy="762000"/>
            </a:xfrm>
            <a:grpFill/>
          </p:grpSpPr>
          <p:cxnSp>
            <p:nvCxnSpPr>
              <p:cNvPr id="108" name="Straight Connector 107">
                <a:extLst>
                  <a:ext uri="{FF2B5EF4-FFF2-40B4-BE49-F238E27FC236}">
                    <a16:creationId xmlns:a16="http://schemas.microsoft.com/office/drawing/2014/main" id="{C1FCEF45-5B9A-BE1E-5AB6-774B6F7F5497}"/>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A8A80B9-155F-14B5-2446-80359C03B53A}"/>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64023F2-9E35-F154-060B-70A908A8E551}"/>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F710BFF3-3E07-37F4-FEBB-CF9F928C6263}"/>
                </a:ext>
              </a:extLst>
            </p:cNvPr>
            <p:cNvGrpSpPr/>
            <p:nvPr/>
          </p:nvGrpSpPr>
          <p:grpSpPr>
            <a:xfrm rot="10800000">
              <a:off x="6239934" y="3516086"/>
              <a:ext cx="138636" cy="762000"/>
              <a:chOff x="5813431" y="3516086"/>
              <a:chExt cx="138636" cy="762000"/>
            </a:xfrm>
            <a:grpFill/>
          </p:grpSpPr>
          <p:cxnSp>
            <p:nvCxnSpPr>
              <p:cNvPr id="105" name="Straight Connector 104">
                <a:extLst>
                  <a:ext uri="{FF2B5EF4-FFF2-40B4-BE49-F238E27FC236}">
                    <a16:creationId xmlns:a16="http://schemas.microsoft.com/office/drawing/2014/main" id="{3F419376-F18D-4E8F-4652-70D3C6832B68}"/>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2E9D34A-9804-5CAD-AC0B-76F9843838A0}"/>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690A997-C917-020F-EF3E-DC4ABAAFB8F7}"/>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1" name="Group 110">
            <a:extLst>
              <a:ext uri="{FF2B5EF4-FFF2-40B4-BE49-F238E27FC236}">
                <a16:creationId xmlns:a16="http://schemas.microsoft.com/office/drawing/2014/main" id="{25F793F5-8BF7-814A-8D12-E11C15101CAD}"/>
              </a:ext>
            </a:extLst>
          </p:cNvPr>
          <p:cNvGrpSpPr/>
          <p:nvPr/>
        </p:nvGrpSpPr>
        <p:grpSpPr>
          <a:xfrm>
            <a:off x="5453890" y="2633505"/>
            <a:ext cx="1500582" cy="2304213"/>
            <a:chOff x="5813431" y="3516086"/>
            <a:chExt cx="565139" cy="762000"/>
          </a:xfrm>
          <a:solidFill>
            <a:schemeClr val="accent4">
              <a:lumMod val="75000"/>
            </a:schemeClr>
          </a:solidFill>
        </p:grpSpPr>
        <p:sp>
          <p:nvSpPr>
            <p:cNvPr id="112" name="Freeform: Shape 111">
              <a:extLst>
                <a:ext uri="{FF2B5EF4-FFF2-40B4-BE49-F238E27FC236}">
                  <a16:creationId xmlns:a16="http://schemas.microsoft.com/office/drawing/2014/main" id="{255476F5-478E-1142-C801-9BC9654E5C33}"/>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3" name="Group 112">
              <a:extLst>
                <a:ext uri="{FF2B5EF4-FFF2-40B4-BE49-F238E27FC236}">
                  <a16:creationId xmlns:a16="http://schemas.microsoft.com/office/drawing/2014/main" id="{6E7AF0BC-8978-82C0-1838-6F5AA1649888}"/>
                </a:ext>
              </a:extLst>
            </p:cNvPr>
            <p:cNvGrpSpPr/>
            <p:nvPr/>
          </p:nvGrpSpPr>
          <p:grpSpPr>
            <a:xfrm>
              <a:off x="5813431" y="3516086"/>
              <a:ext cx="138636" cy="762000"/>
              <a:chOff x="5813431" y="3516086"/>
              <a:chExt cx="138636" cy="762000"/>
            </a:xfrm>
            <a:grpFill/>
          </p:grpSpPr>
          <p:cxnSp>
            <p:nvCxnSpPr>
              <p:cNvPr id="118" name="Straight Connector 117">
                <a:extLst>
                  <a:ext uri="{FF2B5EF4-FFF2-40B4-BE49-F238E27FC236}">
                    <a16:creationId xmlns:a16="http://schemas.microsoft.com/office/drawing/2014/main" id="{1F788608-AD82-CA40-6215-195C1BC55ABF}"/>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5FDCC56-663A-885F-159E-AD7ABA1C46D1}"/>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E03941D-6DFC-26BA-5EFE-588FAD121ECF}"/>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2E468B00-BD6D-F36B-A573-98409675FA6A}"/>
                </a:ext>
              </a:extLst>
            </p:cNvPr>
            <p:cNvGrpSpPr/>
            <p:nvPr/>
          </p:nvGrpSpPr>
          <p:grpSpPr>
            <a:xfrm rot="10800000">
              <a:off x="6239934" y="3516086"/>
              <a:ext cx="138636" cy="762000"/>
              <a:chOff x="5813431" y="3516086"/>
              <a:chExt cx="138636" cy="762000"/>
            </a:xfrm>
            <a:grpFill/>
          </p:grpSpPr>
          <p:cxnSp>
            <p:nvCxnSpPr>
              <p:cNvPr id="115" name="Straight Connector 114">
                <a:extLst>
                  <a:ext uri="{FF2B5EF4-FFF2-40B4-BE49-F238E27FC236}">
                    <a16:creationId xmlns:a16="http://schemas.microsoft.com/office/drawing/2014/main" id="{4CCDEDB0-83CC-7ED6-BCF1-2121C5C0DE55}"/>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F693C0C-CDEF-E396-C63B-8CA98C540D78}"/>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38434A0-1058-5671-37CD-4CB3DEB9BD0E}"/>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5" name="Group 144">
            <a:extLst>
              <a:ext uri="{FF2B5EF4-FFF2-40B4-BE49-F238E27FC236}">
                <a16:creationId xmlns:a16="http://schemas.microsoft.com/office/drawing/2014/main" id="{D6073FD3-D43D-A3CF-5C2C-FCA5AED85658}"/>
              </a:ext>
            </a:extLst>
          </p:cNvPr>
          <p:cNvGrpSpPr/>
          <p:nvPr/>
        </p:nvGrpSpPr>
        <p:grpSpPr>
          <a:xfrm>
            <a:off x="7976866" y="-10745"/>
            <a:ext cx="1422400" cy="3125210"/>
            <a:chOff x="5257800" y="1498600"/>
            <a:chExt cx="1422400" cy="3125210"/>
          </a:xfrm>
          <a:solidFill>
            <a:schemeClr val="accent5">
              <a:lumMod val="75000"/>
            </a:schemeClr>
          </a:solidFill>
        </p:grpSpPr>
        <p:sp>
          <p:nvSpPr>
            <p:cNvPr id="146" name="Freeform: Shape 145">
              <a:extLst>
                <a:ext uri="{FF2B5EF4-FFF2-40B4-BE49-F238E27FC236}">
                  <a16:creationId xmlns:a16="http://schemas.microsoft.com/office/drawing/2014/main" id="{C073BDB9-1D73-8C3D-B8CE-0CFDCEF44D48}"/>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5">
                    <a:lumMod val="40000"/>
                    <a:lumOff val="60000"/>
                  </a:schemeClr>
                </a:solidFill>
              </a:endParaRPr>
            </a:p>
          </p:txBody>
        </p:sp>
        <p:sp>
          <p:nvSpPr>
            <p:cNvPr id="147" name="TextBox 146">
              <a:extLst>
                <a:ext uri="{FF2B5EF4-FFF2-40B4-BE49-F238E27FC236}">
                  <a16:creationId xmlns:a16="http://schemas.microsoft.com/office/drawing/2014/main" id="{6EBE804F-8362-ABF9-2D8F-FF28AF775C73}"/>
                </a:ext>
              </a:extLst>
            </p:cNvPr>
            <p:cNvSpPr txBox="1"/>
            <p:nvPr/>
          </p:nvSpPr>
          <p:spPr>
            <a:xfrm>
              <a:off x="5486400" y="1748988"/>
              <a:ext cx="965200" cy="707886"/>
            </a:xfrm>
            <a:prstGeom prst="rect">
              <a:avLst/>
            </a:prstGeom>
            <a:grpFill/>
            <a:ln w="38100">
              <a:solidFill>
                <a:schemeClr val="accent5">
                  <a:lumMod val="40000"/>
                  <a:lumOff val="60000"/>
                </a:schemeClr>
              </a:solidFill>
            </a:ln>
          </p:spPr>
          <p:txBody>
            <a:bodyPr wrap="square" rtlCol="0">
              <a:spAutoFit/>
            </a:bodyPr>
            <a:lstStyle/>
            <a:p>
              <a:r>
                <a:rPr lang="en-US" sz="4000" dirty="0">
                  <a:solidFill>
                    <a:schemeClr val="accent5">
                      <a:lumMod val="40000"/>
                      <a:lumOff val="60000"/>
                    </a:schemeClr>
                  </a:solidFill>
                  <a:latin typeface="Montserrat" panose="00000500000000000000" pitchFamily="2" charset="0"/>
                </a:rPr>
                <a:t>04</a:t>
              </a:r>
            </a:p>
          </p:txBody>
        </p:sp>
        <p:sp>
          <p:nvSpPr>
            <p:cNvPr id="148" name="TextBox 147">
              <a:extLst>
                <a:ext uri="{FF2B5EF4-FFF2-40B4-BE49-F238E27FC236}">
                  <a16:creationId xmlns:a16="http://schemas.microsoft.com/office/drawing/2014/main" id="{64B79E96-4932-EC62-B853-4F1293B5BB51}"/>
                </a:ext>
              </a:extLst>
            </p:cNvPr>
            <p:cNvSpPr txBox="1"/>
            <p:nvPr/>
          </p:nvSpPr>
          <p:spPr>
            <a:xfrm>
              <a:off x="5486400" y="2707262"/>
              <a:ext cx="965200" cy="1384995"/>
            </a:xfrm>
            <a:prstGeom prst="rect">
              <a:avLst/>
            </a:prstGeom>
            <a:grpFill/>
            <a:ln w="38100">
              <a:solidFill>
                <a:schemeClr val="accent5">
                  <a:lumMod val="40000"/>
                  <a:lumOff val="60000"/>
                </a:schemeClr>
              </a:solidFill>
            </a:ln>
          </p:spPr>
          <p:txBody>
            <a:bodyPr wrap="square" rtlCol="0">
              <a:spAutoFit/>
            </a:bodyPr>
            <a:lstStyle/>
            <a:p>
              <a:r>
                <a:rPr lang="en-US" sz="1050" b="1" dirty="0">
                  <a:solidFill>
                    <a:schemeClr val="accent5">
                      <a:lumMod val="40000"/>
                      <a:lumOff val="60000"/>
                    </a:schemeClr>
                  </a:solidFill>
                </a:rPr>
                <a:t>Put People First  From employees to communities, he prioritized human welfare over profits.</a:t>
              </a:r>
              <a:endParaRPr lang="en-US" sz="1600" dirty="0">
                <a:solidFill>
                  <a:schemeClr val="accent5">
                    <a:lumMod val="40000"/>
                    <a:lumOff val="60000"/>
                  </a:schemeClr>
                </a:solidFill>
                <a:latin typeface="Montserrat" panose="00000500000000000000" pitchFamily="2" charset="0"/>
              </a:endParaRPr>
            </a:p>
          </p:txBody>
        </p:sp>
      </p:grpSp>
      <p:grpSp>
        <p:nvGrpSpPr>
          <p:cNvPr id="121" name="Group 120">
            <a:extLst>
              <a:ext uri="{FF2B5EF4-FFF2-40B4-BE49-F238E27FC236}">
                <a16:creationId xmlns:a16="http://schemas.microsoft.com/office/drawing/2014/main" id="{781FD3C9-B508-8862-643C-CF85A2672C58}"/>
              </a:ext>
            </a:extLst>
          </p:cNvPr>
          <p:cNvGrpSpPr/>
          <p:nvPr/>
        </p:nvGrpSpPr>
        <p:grpSpPr>
          <a:xfrm>
            <a:off x="7993350" y="2633505"/>
            <a:ext cx="1500582" cy="2304213"/>
            <a:chOff x="5813431" y="3516086"/>
            <a:chExt cx="565139" cy="762000"/>
          </a:xfrm>
          <a:solidFill>
            <a:schemeClr val="accent5">
              <a:lumMod val="75000"/>
            </a:schemeClr>
          </a:solidFill>
        </p:grpSpPr>
        <p:sp>
          <p:nvSpPr>
            <p:cNvPr id="122" name="Freeform: Shape 121">
              <a:extLst>
                <a:ext uri="{FF2B5EF4-FFF2-40B4-BE49-F238E27FC236}">
                  <a16:creationId xmlns:a16="http://schemas.microsoft.com/office/drawing/2014/main" id="{AF5D48EB-7F8A-47C1-4795-E9A40718F58B}"/>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3" name="Group 122">
              <a:extLst>
                <a:ext uri="{FF2B5EF4-FFF2-40B4-BE49-F238E27FC236}">
                  <a16:creationId xmlns:a16="http://schemas.microsoft.com/office/drawing/2014/main" id="{D9C933D2-EA9A-8E70-E1DF-B3CCA4CFD20A}"/>
                </a:ext>
              </a:extLst>
            </p:cNvPr>
            <p:cNvGrpSpPr/>
            <p:nvPr/>
          </p:nvGrpSpPr>
          <p:grpSpPr>
            <a:xfrm>
              <a:off x="5813431" y="3516086"/>
              <a:ext cx="138636" cy="762000"/>
              <a:chOff x="5813431" y="3516086"/>
              <a:chExt cx="138636" cy="762000"/>
            </a:xfrm>
            <a:grpFill/>
          </p:grpSpPr>
          <p:cxnSp>
            <p:nvCxnSpPr>
              <p:cNvPr id="128" name="Straight Connector 127">
                <a:extLst>
                  <a:ext uri="{FF2B5EF4-FFF2-40B4-BE49-F238E27FC236}">
                    <a16:creationId xmlns:a16="http://schemas.microsoft.com/office/drawing/2014/main" id="{C7BBB5D3-2ACD-1AB9-8D57-EC0F77CF3275}"/>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859F2D4-ABD0-E86E-8C85-C7395C898449}"/>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D15C7A9-222F-9B7E-86D1-39B2054F49D3}"/>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068353A6-F6F2-A644-DC44-34CF5C182D14}"/>
                </a:ext>
              </a:extLst>
            </p:cNvPr>
            <p:cNvGrpSpPr/>
            <p:nvPr/>
          </p:nvGrpSpPr>
          <p:grpSpPr>
            <a:xfrm rot="10800000">
              <a:off x="6239934" y="3516086"/>
              <a:ext cx="138636" cy="762000"/>
              <a:chOff x="5813431" y="3516086"/>
              <a:chExt cx="138636" cy="762000"/>
            </a:xfrm>
            <a:grpFill/>
          </p:grpSpPr>
          <p:cxnSp>
            <p:nvCxnSpPr>
              <p:cNvPr id="125" name="Straight Connector 124">
                <a:extLst>
                  <a:ext uri="{FF2B5EF4-FFF2-40B4-BE49-F238E27FC236}">
                    <a16:creationId xmlns:a16="http://schemas.microsoft.com/office/drawing/2014/main" id="{ABD71184-197F-C843-3DF4-55DEE70FF229}"/>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76A81A8-AEE3-7E34-BC39-E82BB6909AD3}"/>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6C72C69-2B8A-BC60-CA54-1DB37F686ADE}"/>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9D1DB5C2-02DE-06E2-4327-DD75D54F343C}"/>
              </a:ext>
            </a:extLst>
          </p:cNvPr>
          <p:cNvGrpSpPr/>
          <p:nvPr/>
        </p:nvGrpSpPr>
        <p:grpSpPr>
          <a:xfrm>
            <a:off x="10316023" y="1613017"/>
            <a:ext cx="1422400" cy="3125210"/>
            <a:chOff x="5257800" y="1498600"/>
            <a:chExt cx="1422400" cy="3125210"/>
          </a:xfrm>
          <a:solidFill>
            <a:schemeClr val="accent6">
              <a:lumMod val="75000"/>
            </a:schemeClr>
          </a:solidFill>
        </p:grpSpPr>
        <p:sp>
          <p:nvSpPr>
            <p:cNvPr id="150" name="Freeform: Shape 149">
              <a:extLst>
                <a:ext uri="{FF2B5EF4-FFF2-40B4-BE49-F238E27FC236}">
                  <a16:creationId xmlns:a16="http://schemas.microsoft.com/office/drawing/2014/main" id="{E63DBAE4-EFB5-3F82-0F6C-1F386AFA58B7}"/>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lumMod val="60000"/>
                    <a:lumOff val="40000"/>
                  </a:schemeClr>
                </a:solidFill>
              </a:endParaRPr>
            </a:p>
          </p:txBody>
        </p:sp>
        <p:sp>
          <p:nvSpPr>
            <p:cNvPr id="151" name="TextBox 150">
              <a:extLst>
                <a:ext uri="{FF2B5EF4-FFF2-40B4-BE49-F238E27FC236}">
                  <a16:creationId xmlns:a16="http://schemas.microsoft.com/office/drawing/2014/main" id="{6ED7CFF1-2E1B-0571-E95C-0B4963364D9F}"/>
                </a:ext>
              </a:extLst>
            </p:cNvPr>
            <p:cNvSpPr txBox="1"/>
            <p:nvPr/>
          </p:nvSpPr>
          <p:spPr>
            <a:xfrm>
              <a:off x="5486400" y="1748988"/>
              <a:ext cx="965200" cy="707886"/>
            </a:xfrm>
            <a:prstGeom prst="rect">
              <a:avLst/>
            </a:prstGeom>
            <a:grpFill/>
            <a:ln w="38100">
              <a:solidFill>
                <a:schemeClr val="accent6">
                  <a:lumMod val="40000"/>
                  <a:lumOff val="60000"/>
                </a:schemeClr>
              </a:solidFill>
            </a:ln>
          </p:spPr>
          <p:txBody>
            <a:bodyPr wrap="square" rtlCol="0">
              <a:spAutoFit/>
            </a:bodyPr>
            <a:lstStyle/>
            <a:p>
              <a:r>
                <a:rPr lang="en-US" sz="4000" dirty="0">
                  <a:solidFill>
                    <a:schemeClr val="accent6">
                      <a:lumMod val="60000"/>
                      <a:lumOff val="40000"/>
                    </a:schemeClr>
                  </a:solidFill>
                  <a:latin typeface="Montserrat" panose="00000500000000000000" pitchFamily="2" charset="0"/>
                </a:rPr>
                <a:t>05</a:t>
              </a:r>
            </a:p>
          </p:txBody>
        </p:sp>
        <p:sp>
          <p:nvSpPr>
            <p:cNvPr id="152" name="TextBox 151">
              <a:extLst>
                <a:ext uri="{FF2B5EF4-FFF2-40B4-BE49-F238E27FC236}">
                  <a16:creationId xmlns:a16="http://schemas.microsoft.com/office/drawing/2014/main" id="{C2599620-688E-A51F-0AF3-0FFDBAA46246}"/>
                </a:ext>
              </a:extLst>
            </p:cNvPr>
            <p:cNvSpPr txBox="1"/>
            <p:nvPr/>
          </p:nvSpPr>
          <p:spPr>
            <a:xfrm>
              <a:off x="5486400" y="2707262"/>
              <a:ext cx="965200" cy="1546577"/>
            </a:xfrm>
            <a:prstGeom prst="rect">
              <a:avLst/>
            </a:prstGeom>
            <a:grpFill/>
            <a:ln w="38100">
              <a:solidFill>
                <a:schemeClr val="accent6">
                  <a:lumMod val="40000"/>
                  <a:lumOff val="60000"/>
                </a:schemeClr>
              </a:solidFill>
            </a:ln>
          </p:spPr>
          <p:txBody>
            <a:bodyPr wrap="square" rtlCol="0">
              <a:spAutoFit/>
            </a:bodyPr>
            <a:lstStyle/>
            <a:p>
              <a:r>
                <a:rPr lang="en-US" sz="1050" b="1" dirty="0">
                  <a:solidFill>
                    <a:schemeClr val="accent6">
                      <a:lumMod val="60000"/>
                      <a:lumOff val="40000"/>
                    </a:schemeClr>
                  </a:solidFill>
                </a:rPr>
                <a:t>Stay Resilient in Crisis  His calm and compassionate response during 26/11 showed strength in adversity.</a:t>
              </a:r>
              <a:endParaRPr lang="en-US" sz="1600" dirty="0">
                <a:solidFill>
                  <a:schemeClr val="accent6">
                    <a:lumMod val="60000"/>
                    <a:lumOff val="40000"/>
                  </a:schemeClr>
                </a:solidFill>
                <a:latin typeface="Montserrat" panose="00000500000000000000" pitchFamily="2" charset="0"/>
              </a:endParaRPr>
            </a:p>
          </p:txBody>
        </p:sp>
      </p:grpSp>
      <p:grpSp>
        <p:nvGrpSpPr>
          <p:cNvPr id="131" name="Group 130">
            <a:extLst>
              <a:ext uri="{FF2B5EF4-FFF2-40B4-BE49-F238E27FC236}">
                <a16:creationId xmlns:a16="http://schemas.microsoft.com/office/drawing/2014/main" id="{86D0D298-B1E1-BA26-27DE-CE9A71E33B24}"/>
              </a:ext>
            </a:extLst>
          </p:cNvPr>
          <p:cNvGrpSpPr/>
          <p:nvPr/>
        </p:nvGrpSpPr>
        <p:grpSpPr>
          <a:xfrm>
            <a:off x="10301154" y="2633505"/>
            <a:ext cx="1500582" cy="2304213"/>
            <a:chOff x="5813431" y="3516086"/>
            <a:chExt cx="565139" cy="762000"/>
          </a:xfrm>
          <a:solidFill>
            <a:schemeClr val="accent6">
              <a:lumMod val="75000"/>
            </a:schemeClr>
          </a:solidFill>
        </p:grpSpPr>
        <p:sp>
          <p:nvSpPr>
            <p:cNvPr id="132" name="Freeform: Shape 131">
              <a:extLst>
                <a:ext uri="{FF2B5EF4-FFF2-40B4-BE49-F238E27FC236}">
                  <a16:creationId xmlns:a16="http://schemas.microsoft.com/office/drawing/2014/main" id="{ED369B71-11EC-5221-2C9E-477FC6DD3EFE}"/>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 name="Group 132">
              <a:extLst>
                <a:ext uri="{FF2B5EF4-FFF2-40B4-BE49-F238E27FC236}">
                  <a16:creationId xmlns:a16="http://schemas.microsoft.com/office/drawing/2014/main" id="{BDB64D5C-BE5C-B375-E15D-9422C2E3CD4A}"/>
                </a:ext>
              </a:extLst>
            </p:cNvPr>
            <p:cNvGrpSpPr/>
            <p:nvPr/>
          </p:nvGrpSpPr>
          <p:grpSpPr>
            <a:xfrm>
              <a:off x="5813431" y="3516086"/>
              <a:ext cx="138636" cy="762000"/>
              <a:chOff x="5813431" y="3516086"/>
              <a:chExt cx="138636" cy="762000"/>
            </a:xfrm>
            <a:grpFill/>
          </p:grpSpPr>
          <p:cxnSp>
            <p:nvCxnSpPr>
              <p:cNvPr id="138" name="Straight Connector 137">
                <a:extLst>
                  <a:ext uri="{FF2B5EF4-FFF2-40B4-BE49-F238E27FC236}">
                    <a16:creationId xmlns:a16="http://schemas.microsoft.com/office/drawing/2014/main" id="{85915C47-ECC2-356B-64B3-E301882A5204}"/>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0C1FFE3-7CD5-E7AA-B6F2-E33F72DABBBD}"/>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F5D46CC-4434-DAE3-5B96-8E3EA4649725}"/>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D21531CB-43A6-2DDE-E60C-4EF276F5B090}"/>
                </a:ext>
              </a:extLst>
            </p:cNvPr>
            <p:cNvGrpSpPr/>
            <p:nvPr/>
          </p:nvGrpSpPr>
          <p:grpSpPr>
            <a:xfrm rot="10800000">
              <a:off x="6239934" y="3516086"/>
              <a:ext cx="138636" cy="762000"/>
              <a:chOff x="5813431" y="3516086"/>
              <a:chExt cx="138636" cy="762000"/>
            </a:xfrm>
            <a:grpFill/>
          </p:grpSpPr>
          <p:cxnSp>
            <p:nvCxnSpPr>
              <p:cNvPr id="135" name="Straight Connector 134">
                <a:extLst>
                  <a:ext uri="{FF2B5EF4-FFF2-40B4-BE49-F238E27FC236}">
                    <a16:creationId xmlns:a16="http://schemas.microsoft.com/office/drawing/2014/main" id="{09DA2241-09FD-76E9-12C3-E1BEE78E448A}"/>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06C96E4-2583-9E53-2E50-523D4D94AE28}"/>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284E2C5-6C21-3299-3563-F55F9E14D116}"/>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75636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5EDCC490-1DC8-468B-0229-2385FA871F1F}"/>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2856DECC-0938-24C4-6B3C-9D940F32F915}"/>
              </a:ext>
            </a:extLst>
          </p:cNvPr>
          <p:cNvGrpSpPr/>
          <p:nvPr/>
        </p:nvGrpSpPr>
        <p:grpSpPr>
          <a:xfrm>
            <a:off x="631645" y="1613018"/>
            <a:ext cx="1422400" cy="3125210"/>
            <a:chOff x="5257800" y="1498600"/>
            <a:chExt cx="1422400" cy="3125210"/>
          </a:xfrm>
        </p:grpSpPr>
        <p:sp>
          <p:nvSpPr>
            <p:cNvPr id="3" name="Freeform: Shape 2">
              <a:extLst>
                <a:ext uri="{FF2B5EF4-FFF2-40B4-BE49-F238E27FC236}">
                  <a16:creationId xmlns:a16="http://schemas.microsoft.com/office/drawing/2014/main" id="{367C720B-4B6E-9A63-E23E-368BE4E7320A}"/>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solidFill>
              <a:schemeClr val="tx2">
                <a:lumMod val="75000"/>
              </a:schemeClr>
            </a:solidFill>
            <a:ln w="3810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757A6694-3361-3747-627D-9CA4FC89FD6C}"/>
                </a:ext>
              </a:extLst>
            </p:cNvPr>
            <p:cNvSpPr txBox="1"/>
            <p:nvPr/>
          </p:nvSpPr>
          <p:spPr>
            <a:xfrm>
              <a:off x="5600700" y="1816100"/>
              <a:ext cx="736600" cy="707886"/>
            </a:xfrm>
            <a:prstGeom prst="rect">
              <a:avLst/>
            </a:prstGeom>
            <a:noFill/>
            <a:ln w="38100">
              <a:solidFill>
                <a:schemeClr val="tx2">
                  <a:lumMod val="40000"/>
                  <a:lumOff val="60000"/>
                </a:schemeClr>
              </a:solidFill>
            </a:ln>
          </p:spPr>
          <p:txBody>
            <a:bodyPr wrap="square" rtlCol="0">
              <a:spAutoFit/>
            </a:bodyPr>
            <a:lstStyle/>
            <a:p>
              <a:r>
                <a:rPr lang="en-US" sz="4000" dirty="0">
                  <a:solidFill>
                    <a:schemeClr val="tx2">
                      <a:lumMod val="40000"/>
                      <a:lumOff val="60000"/>
                    </a:schemeClr>
                  </a:solidFill>
                  <a:latin typeface="Montserrat" panose="00000500000000000000" pitchFamily="2" charset="0"/>
                </a:rPr>
                <a:t>01</a:t>
              </a:r>
            </a:p>
          </p:txBody>
        </p:sp>
        <p:sp>
          <p:nvSpPr>
            <p:cNvPr id="6" name="TextBox 5">
              <a:extLst>
                <a:ext uri="{FF2B5EF4-FFF2-40B4-BE49-F238E27FC236}">
                  <a16:creationId xmlns:a16="http://schemas.microsoft.com/office/drawing/2014/main" id="{CF4FCA42-768D-F8B1-294B-2938CE7080EB}"/>
                </a:ext>
              </a:extLst>
            </p:cNvPr>
            <p:cNvSpPr txBox="1"/>
            <p:nvPr/>
          </p:nvSpPr>
          <p:spPr>
            <a:xfrm>
              <a:off x="5486400" y="2707262"/>
              <a:ext cx="965200" cy="1546577"/>
            </a:xfrm>
            <a:prstGeom prst="rect">
              <a:avLst/>
            </a:prstGeom>
            <a:noFill/>
            <a:ln w="38100">
              <a:solidFill>
                <a:schemeClr val="tx2">
                  <a:lumMod val="40000"/>
                  <a:lumOff val="60000"/>
                </a:schemeClr>
              </a:solidFill>
            </a:ln>
          </p:spPr>
          <p:txBody>
            <a:bodyPr wrap="square" rtlCol="0">
              <a:spAutoFit/>
            </a:bodyPr>
            <a:lstStyle/>
            <a:p>
              <a:r>
                <a:rPr lang="en-US" sz="1050" b="1" dirty="0">
                  <a:solidFill>
                    <a:schemeClr val="tx2">
                      <a:lumMod val="40000"/>
                      <a:lumOff val="60000"/>
                    </a:schemeClr>
                  </a:solidFill>
                </a:rPr>
                <a:t>Lead with Humility  True leadership is about staying grounded, not showing off power or wealth.</a:t>
              </a:r>
              <a:endParaRPr lang="en-US" sz="1600" dirty="0">
                <a:solidFill>
                  <a:schemeClr val="tx2">
                    <a:lumMod val="40000"/>
                    <a:lumOff val="60000"/>
                  </a:schemeClr>
                </a:solidFill>
                <a:latin typeface="Montserrat" panose="00000500000000000000" pitchFamily="2" charset="0"/>
              </a:endParaRPr>
            </a:p>
          </p:txBody>
        </p:sp>
      </p:grpSp>
      <p:grpSp>
        <p:nvGrpSpPr>
          <p:cNvPr id="8" name="Group 7">
            <a:extLst>
              <a:ext uri="{FF2B5EF4-FFF2-40B4-BE49-F238E27FC236}">
                <a16:creationId xmlns:a16="http://schemas.microsoft.com/office/drawing/2014/main" id="{1D7A9218-C446-176E-131F-AC6D00C5777A}"/>
              </a:ext>
            </a:extLst>
          </p:cNvPr>
          <p:cNvGrpSpPr/>
          <p:nvPr/>
        </p:nvGrpSpPr>
        <p:grpSpPr>
          <a:xfrm>
            <a:off x="2967824" y="1613017"/>
            <a:ext cx="1422400" cy="3125210"/>
            <a:chOff x="5257800" y="1498600"/>
            <a:chExt cx="1422400" cy="3125210"/>
          </a:xfrm>
          <a:solidFill>
            <a:schemeClr val="accent2">
              <a:lumMod val="75000"/>
            </a:schemeClr>
          </a:solidFill>
        </p:grpSpPr>
        <p:sp>
          <p:nvSpPr>
            <p:cNvPr id="9" name="Freeform: Shape 8">
              <a:extLst>
                <a:ext uri="{FF2B5EF4-FFF2-40B4-BE49-F238E27FC236}">
                  <a16:creationId xmlns:a16="http://schemas.microsoft.com/office/drawing/2014/main" id="{35B333D8-BA62-FD8F-E1A0-B76DA7C145C9}"/>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lumMod val="60000"/>
                    <a:lumOff val="40000"/>
                  </a:schemeClr>
                </a:solidFill>
              </a:endParaRPr>
            </a:p>
          </p:txBody>
        </p:sp>
        <p:sp>
          <p:nvSpPr>
            <p:cNvPr id="10" name="TextBox 9">
              <a:extLst>
                <a:ext uri="{FF2B5EF4-FFF2-40B4-BE49-F238E27FC236}">
                  <a16:creationId xmlns:a16="http://schemas.microsoft.com/office/drawing/2014/main" id="{D5C53C3A-9F7E-8904-6FA9-2CBD1EC54797}"/>
                </a:ext>
              </a:extLst>
            </p:cNvPr>
            <p:cNvSpPr txBox="1"/>
            <p:nvPr/>
          </p:nvSpPr>
          <p:spPr>
            <a:xfrm>
              <a:off x="5543550" y="1748988"/>
              <a:ext cx="850900" cy="707886"/>
            </a:xfrm>
            <a:prstGeom prst="rect">
              <a:avLst/>
            </a:prstGeom>
            <a:grpFill/>
            <a:ln w="38100">
              <a:solidFill>
                <a:schemeClr val="accent2">
                  <a:lumMod val="60000"/>
                  <a:lumOff val="40000"/>
                </a:schemeClr>
              </a:solidFill>
            </a:ln>
          </p:spPr>
          <p:txBody>
            <a:bodyPr wrap="square" rtlCol="0">
              <a:spAutoFit/>
            </a:bodyPr>
            <a:lstStyle/>
            <a:p>
              <a:r>
                <a:rPr lang="en-US" sz="4000" dirty="0">
                  <a:solidFill>
                    <a:schemeClr val="accent2">
                      <a:lumMod val="60000"/>
                      <a:lumOff val="40000"/>
                    </a:schemeClr>
                  </a:solidFill>
                  <a:latin typeface="Montserrat" panose="00000500000000000000" pitchFamily="2" charset="0"/>
                </a:rPr>
                <a:t>02</a:t>
              </a:r>
            </a:p>
          </p:txBody>
        </p:sp>
        <p:sp>
          <p:nvSpPr>
            <p:cNvPr id="11" name="TextBox 10">
              <a:extLst>
                <a:ext uri="{FF2B5EF4-FFF2-40B4-BE49-F238E27FC236}">
                  <a16:creationId xmlns:a16="http://schemas.microsoft.com/office/drawing/2014/main" id="{13A02422-866A-BDE2-A3DD-B79564906CB7}"/>
                </a:ext>
              </a:extLst>
            </p:cNvPr>
            <p:cNvSpPr txBox="1"/>
            <p:nvPr/>
          </p:nvSpPr>
          <p:spPr>
            <a:xfrm>
              <a:off x="5486400" y="2707262"/>
              <a:ext cx="965200" cy="1708160"/>
            </a:xfrm>
            <a:prstGeom prst="rect">
              <a:avLst/>
            </a:prstGeom>
            <a:grpFill/>
            <a:ln w="38100">
              <a:solidFill>
                <a:schemeClr val="accent2">
                  <a:lumMod val="60000"/>
                  <a:lumOff val="40000"/>
                </a:schemeClr>
              </a:solidFill>
            </a:ln>
          </p:spPr>
          <p:txBody>
            <a:bodyPr wrap="square" rtlCol="0">
              <a:spAutoFit/>
            </a:bodyPr>
            <a:lstStyle/>
            <a:p>
              <a:r>
                <a:rPr lang="en-US" sz="1050" b="1" dirty="0">
                  <a:solidFill>
                    <a:schemeClr val="accent2">
                      <a:lumMod val="60000"/>
                      <a:lumOff val="40000"/>
                    </a:schemeClr>
                  </a:solidFill>
                </a:rPr>
                <a:t>Actions Speak Louder than Words  He showed that quiet, meaningful actions create more impact than publicity.</a:t>
              </a:r>
              <a:endParaRPr lang="en-US" sz="1600" dirty="0">
                <a:solidFill>
                  <a:schemeClr val="accent2">
                    <a:lumMod val="60000"/>
                    <a:lumOff val="40000"/>
                  </a:schemeClr>
                </a:solidFill>
                <a:latin typeface="Montserrat" panose="00000500000000000000" pitchFamily="2" charset="0"/>
              </a:endParaRPr>
            </a:p>
          </p:txBody>
        </p:sp>
      </p:grpSp>
      <p:grpSp>
        <p:nvGrpSpPr>
          <p:cNvPr id="141" name="Group 140">
            <a:extLst>
              <a:ext uri="{FF2B5EF4-FFF2-40B4-BE49-F238E27FC236}">
                <a16:creationId xmlns:a16="http://schemas.microsoft.com/office/drawing/2014/main" id="{81CFE028-EE45-14DC-3F9D-9920F97D7D52}"/>
              </a:ext>
            </a:extLst>
          </p:cNvPr>
          <p:cNvGrpSpPr/>
          <p:nvPr/>
        </p:nvGrpSpPr>
        <p:grpSpPr>
          <a:xfrm>
            <a:off x="5461594" y="1613017"/>
            <a:ext cx="1422400" cy="3125210"/>
            <a:chOff x="5257800" y="1498600"/>
            <a:chExt cx="1422400" cy="3125210"/>
          </a:xfrm>
          <a:solidFill>
            <a:schemeClr val="accent4">
              <a:lumMod val="75000"/>
            </a:schemeClr>
          </a:solidFill>
        </p:grpSpPr>
        <p:sp>
          <p:nvSpPr>
            <p:cNvPr id="142" name="Freeform: Shape 141">
              <a:extLst>
                <a:ext uri="{FF2B5EF4-FFF2-40B4-BE49-F238E27FC236}">
                  <a16:creationId xmlns:a16="http://schemas.microsoft.com/office/drawing/2014/main" id="{4FC4A228-0A99-C9CF-3CBB-3EC9C997BD54}"/>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4">
                    <a:lumMod val="40000"/>
                    <a:lumOff val="60000"/>
                  </a:schemeClr>
                </a:solidFill>
              </a:endParaRPr>
            </a:p>
          </p:txBody>
        </p:sp>
        <p:sp>
          <p:nvSpPr>
            <p:cNvPr id="143" name="TextBox 142">
              <a:extLst>
                <a:ext uri="{FF2B5EF4-FFF2-40B4-BE49-F238E27FC236}">
                  <a16:creationId xmlns:a16="http://schemas.microsoft.com/office/drawing/2014/main" id="{27BA1092-DDD1-1952-8D46-F2D41AEDD3B3}"/>
                </a:ext>
              </a:extLst>
            </p:cNvPr>
            <p:cNvSpPr txBox="1"/>
            <p:nvPr/>
          </p:nvSpPr>
          <p:spPr>
            <a:xfrm>
              <a:off x="5543550" y="1748988"/>
              <a:ext cx="850900" cy="707886"/>
            </a:xfrm>
            <a:prstGeom prst="rect">
              <a:avLst/>
            </a:prstGeom>
            <a:grpFill/>
            <a:ln w="38100">
              <a:solidFill>
                <a:schemeClr val="accent4">
                  <a:lumMod val="40000"/>
                  <a:lumOff val="60000"/>
                </a:schemeClr>
              </a:solidFill>
            </a:ln>
          </p:spPr>
          <p:txBody>
            <a:bodyPr wrap="square" rtlCol="0">
              <a:spAutoFit/>
            </a:bodyPr>
            <a:lstStyle/>
            <a:p>
              <a:r>
                <a:rPr lang="en-US" sz="4000" dirty="0">
                  <a:solidFill>
                    <a:schemeClr val="accent4">
                      <a:lumMod val="40000"/>
                      <a:lumOff val="60000"/>
                    </a:schemeClr>
                  </a:solidFill>
                  <a:latin typeface="Montserrat" panose="00000500000000000000" pitchFamily="2" charset="0"/>
                </a:rPr>
                <a:t>03</a:t>
              </a:r>
            </a:p>
          </p:txBody>
        </p:sp>
        <p:sp>
          <p:nvSpPr>
            <p:cNvPr id="144" name="TextBox 143">
              <a:extLst>
                <a:ext uri="{FF2B5EF4-FFF2-40B4-BE49-F238E27FC236}">
                  <a16:creationId xmlns:a16="http://schemas.microsoft.com/office/drawing/2014/main" id="{D27F29D5-3618-C4A2-3B7F-9CDB0BB436C2}"/>
                </a:ext>
              </a:extLst>
            </p:cNvPr>
            <p:cNvSpPr txBox="1"/>
            <p:nvPr/>
          </p:nvSpPr>
          <p:spPr>
            <a:xfrm>
              <a:off x="5486400" y="2707262"/>
              <a:ext cx="965200" cy="1546577"/>
            </a:xfrm>
            <a:prstGeom prst="rect">
              <a:avLst/>
            </a:prstGeom>
            <a:grpFill/>
            <a:ln w="38100">
              <a:solidFill>
                <a:schemeClr val="accent4">
                  <a:lumMod val="40000"/>
                  <a:lumOff val="60000"/>
                </a:schemeClr>
              </a:solidFill>
            </a:ln>
          </p:spPr>
          <p:txBody>
            <a:bodyPr wrap="square" rtlCol="0">
              <a:spAutoFit/>
            </a:bodyPr>
            <a:lstStyle/>
            <a:p>
              <a:r>
                <a:rPr lang="en-US" sz="1050" b="1" dirty="0">
                  <a:solidFill>
                    <a:schemeClr val="accent4">
                      <a:lumMod val="40000"/>
                      <a:lumOff val="60000"/>
                    </a:schemeClr>
                  </a:solidFill>
                </a:rPr>
                <a:t>Think Long‑Term  His decisions, like global acquisitions, were made with future growth in mind.</a:t>
              </a:r>
              <a:endParaRPr lang="en-US" sz="1600" dirty="0">
                <a:solidFill>
                  <a:schemeClr val="accent4">
                    <a:lumMod val="40000"/>
                    <a:lumOff val="60000"/>
                  </a:schemeClr>
                </a:solidFill>
                <a:latin typeface="Montserrat" panose="00000500000000000000" pitchFamily="2" charset="0"/>
              </a:endParaRPr>
            </a:p>
          </p:txBody>
        </p:sp>
      </p:grpSp>
      <p:grpSp>
        <p:nvGrpSpPr>
          <p:cNvPr id="26" name="Group 25">
            <a:extLst>
              <a:ext uri="{FF2B5EF4-FFF2-40B4-BE49-F238E27FC236}">
                <a16:creationId xmlns:a16="http://schemas.microsoft.com/office/drawing/2014/main" id="{8C7B0447-FF7A-4318-0DC4-F4858FCFF205}"/>
              </a:ext>
            </a:extLst>
          </p:cNvPr>
          <p:cNvGrpSpPr/>
          <p:nvPr/>
        </p:nvGrpSpPr>
        <p:grpSpPr>
          <a:xfrm>
            <a:off x="606621" y="2633505"/>
            <a:ext cx="1500582" cy="2304213"/>
            <a:chOff x="5813431" y="3516086"/>
            <a:chExt cx="565139" cy="762000"/>
          </a:xfrm>
          <a:solidFill>
            <a:schemeClr val="tx2">
              <a:lumMod val="75000"/>
            </a:schemeClr>
          </a:solidFill>
        </p:grpSpPr>
        <p:sp>
          <p:nvSpPr>
            <p:cNvPr id="27" name="Freeform: Shape 26">
              <a:extLst>
                <a:ext uri="{FF2B5EF4-FFF2-40B4-BE49-F238E27FC236}">
                  <a16:creationId xmlns:a16="http://schemas.microsoft.com/office/drawing/2014/main" id="{4A623240-5A98-FDCC-696C-7A147B0C065A}"/>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28360242-B1DD-046B-3E94-6C6F17625803}"/>
                </a:ext>
              </a:extLst>
            </p:cNvPr>
            <p:cNvGrpSpPr/>
            <p:nvPr/>
          </p:nvGrpSpPr>
          <p:grpSpPr>
            <a:xfrm>
              <a:off x="5813431" y="3516086"/>
              <a:ext cx="138636" cy="762000"/>
              <a:chOff x="5813431" y="3516086"/>
              <a:chExt cx="138636" cy="762000"/>
            </a:xfrm>
            <a:grpFill/>
          </p:grpSpPr>
          <p:cxnSp>
            <p:nvCxnSpPr>
              <p:cNvPr id="33" name="Straight Connector 32">
                <a:extLst>
                  <a:ext uri="{FF2B5EF4-FFF2-40B4-BE49-F238E27FC236}">
                    <a16:creationId xmlns:a16="http://schemas.microsoft.com/office/drawing/2014/main" id="{29FBB4BD-7778-41FA-E6B1-9DD2EA728B05}"/>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5110A97-1504-D2CB-9BC8-0391D9B060D0}"/>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77E35F5-1B59-1E8E-783F-6DAAF858B489}"/>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69988CB4-873E-A837-7780-5285089773A7}"/>
                </a:ext>
              </a:extLst>
            </p:cNvPr>
            <p:cNvGrpSpPr/>
            <p:nvPr/>
          </p:nvGrpSpPr>
          <p:grpSpPr>
            <a:xfrm rot="10800000">
              <a:off x="6239934" y="3516086"/>
              <a:ext cx="138636" cy="762000"/>
              <a:chOff x="5813431" y="3516086"/>
              <a:chExt cx="138636" cy="762000"/>
            </a:xfrm>
            <a:grpFill/>
          </p:grpSpPr>
          <p:cxnSp>
            <p:nvCxnSpPr>
              <p:cNvPr id="30" name="Straight Connector 29">
                <a:extLst>
                  <a:ext uri="{FF2B5EF4-FFF2-40B4-BE49-F238E27FC236}">
                    <a16:creationId xmlns:a16="http://schemas.microsoft.com/office/drawing/2014/main" id="{864C12F5-CD55-AB19-C9B7-5B927859C82C}"/>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0718EB-C5E1-71F4-8B69-7D2D152BF7EF}"/>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A2C2BEE-8E00-7EEB-62AD-506218623DA3}"/>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838D0E8C-1D12-EA58-D083-3B5572F35AF4}"/>
              </a:ext>
            </a:extLst>
          </p:cNvPr>
          <p:cNvGrpSpPr/>
          <p:nvPr/>
        </p:nvGrpSpPr>
        <p:grpSpPr>
          <a:xfrm>
            <a:off x="2914425" y="2633505"/>
            <a:ext cx="1500582" cy="2304213"/>
            <a:chOff x="5813431" y="3516086"/>
            <a:chExt cx="565139" cy="762000"/>
          </a:xfrm>
          <a:solidFill>
            <a:schemeClr val="accent2">
              <a:lumMod val="75000"/>
            </a:schemeClr>
          </a:solidFill>
        </p:grpSpPr>
        <p:sp>
          <p:nvSpPr>
            <p:cNvPr id="102" name="Freeform: Shape 101">
              <a:extLst>
                <a:ext uri="{FF2B5EF4-FFF2-40B4-BE49-F238E27FC236}">
                  <a16:creationId xmlns:a16="http://schemas.microsoft.com/office/drawing/2014/main" id="{4FCDBA7F-9538-76A3-56DE-9DD0C12CBDE1}"/>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 name="Group 102">
              <a:extLst>
                <a:ext uri="{FF2B5EF4-FFF2-40B4-BE49-F238E27FC236}">
                  <a16:creationId xmlns:a16="http://schemas.microsoft.com/office/drawing/2014/main" id="{2ED4186E-7CA3-12DC-E85D-17EE595AA718}"/>
                </a:ext>
              </a:extLst>
            </p:cNvPr>
            <p:cNvGrpSpPr/>
            <p:nvPr/>
          </p:nvGrpSpPr>
          <p:grpSpPr>
            <a:xfrm>
              <a:off x="5813431" y="3516086"/>
              <a:ext cx="138636" cy="762000"/>
              <a:chOff x="5813431" y="3516086"/>
              <a:chExt cx="138636" cy="762000"/>
            </a:xfrm>
            <a:grpFill/>
          </p:grpSpPr>
          <p:cxnSp>
            <p:nvCxnSpPr>
              <p:cNvPr id="108" name="Straight Connector 107">
                <a:extLst>
                  <a:ext uri="{FF2B5EF4-FFF2-40B4-BE49-F238E27FC236}">
                    <a16:creationId xmlns:a16="http://schemas.microsoft.com/office/drawing/2014/main" id="{942C905A-0060-FA43-EE6E-CFF3D3ED6370}"/>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878B6F6-1D3A-FD84-ECD8-D8A77A316E0A}"/>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2955F43-5387-2843-45D8-DBC38B3CB56A}"/>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D2D0F665-B00A-87E9-06EB-8DB859C47A7D}"/>
                </a:ext>
              </a:extLst>
            </p:cNvPr>
            <p:cNvGrpSpPr/>
            <p:nvPr/>
          </p:nvGrpSpPr>
          <p:grpSpPr>
            <a:xfrm rot="10800000">
              <a:off x="6239934" y="3516086"/>
              <a:ext cx="138636" cy="762000"/>
              <a:chOff x="5813431" y="3516086"/>
              <a:chExt cx="138636" cy="762000"/>
            </a:xfrm>
            <a:grpFill/>
          </p:grpSpPr>
          <p:cxnSp>
            <p:nvCxnSpPr>
              <p:cNvPr id="105" name="Straight Connector 104">
                <a:extLst>
                  <a:ext uri="{FF2B5EF4-FFF2-40B4-BE49-F238E27FC236}">
                    <a16:creationId xmlns:a16="http://schemas.microsoft.com/office/drawing/2014/main" id="{CCE04CF0-1204-C81C-9AF1-C14306A23E4E}"/>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2F2ECE1-F3C9-7C06-2BC2-47EB6D59801B}"/>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ED40040-A395-64E6-4B2B-D1395B47B3EF}"/>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1" name="Group 110">
            <a:extLst>
              <a:ext uri="{FF2B5EF4-FFF2-40B4-BE49-F238E27FC236}">
                <a16:creationId xmlns:a16="http://schemas.microsoft.com/office/drawing/2014/main" id="{F2180CD5-0542-2573-E72E-17D5749A808D}"/>
              </a:ext>
            </a:extLst>
          </p:cNvPr>
          <p:cNvGrpSpPr/>
          <p:nvPr/>
        </p:nvGrpSpPr>
        <p:grpSpPr>
          <a:xfrm>
            <a:off x="5453890" y="2633505"/>
            <a:ext cx="1500582" cy="2304213"/>
            <a:chOff x="5813431" y="3516086"/>
            <a:chExt cx="565139" cy="762000"/>
          </a:xfrm>
          <a:solidFill>
            <a:schemeClr val="accent4">
              <a:lumMod val="75000"/>
            </a:schemeClr>
          </a:solidFill>
        </p:grpSpPr>
        <p:sp>
          <p:nvSpPr>
            <p:cNvPr id="112" name="Freeform: Shape 111">
              <a:extLst>
                <a:ext uri="{FF2B5EF4-FFF2-40B4-BE49-F238E27FC236}">
                  <a16:creationId xmlns:a16="http://schemas.microsoft.com/office/drawing/2014/main" id="{42E2C7DA-2005-B449-C4A2-2A41C60FAA29}"/>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3" name="Group 112">
              <a:extLst>
                <a:ext uri="{FF2B5EF4-FFF2-40B4-BE49-F238E27FC236}">
                  <a16:creationId xmlns:a16="http://schemas.microsoft.com/office/drawing/2014/main" id="{446347A4-6734-E7BC-4AB5-E5432F39A42D}"/>
                </a:ext>
              </a:extLst>
            </p:cNvPr>
            <p:cNvGrpSpPr/>
            <p:nvPr/>
          </p:nvGrpSpPr>
          <p:grpSpPr>
            <a:xfrm>
              <a:off x="5813431" y="3516086"/>
              <a:ext cx="138636" cy="762000"/>
              <a:chOff x="5813431" y="3516086"/>
              <a:chExt cx="138636" cy="762000"/>
            </a:xfrm>
            <a:grpFill/>
          </p:grpSpPr>
          <p:cxnSp>
            <p:nvCxnSpPr>
              <p:cNvPr id="118" name="Straight Connector 117">
                <a:extLst>
                  <a:ext uri="{FF2B5EF4-FFF2-40B4-BE49-F238E27FC236}">
                    <a16:creationId xmlns:a16="http://schemas.microsoft.com/office/drawing/2014/main" id="{6CC53D4D-A0BE-2E5B-F3B4-6B806C3F993E}"/>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EBF6B55-9400-B2A4-F1A7-8559CE59263C}"/>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14551ED-EE69-D0E8-8167-1435BE14981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D8E24C2A-2CEC-466D-7FDB-D991CE39A9D6}"/>
                </a:ext>
              </a:extLst>
            </p:cNvPr>
            <p:cNvGrpSpPr/>
            <p:nvPr/>
          </p:nvGrpSpPr>
          <p:grpSpPr>
            <a:xfrm rot="10800000">
              <a:off x="6239934" y="3516086"/>
              <a:ext cx="138636" cy="762000"/>
              <a:chOff x="5813431" y="3516086"/>
              <a:chExt cx="138636" cy="762000"/>
            </a:xfrm>
            <a:grpFill/>
          </p:grpSpPr>
          <p:cxnSp>
            <p:nvCxnSpPr>
              <p:cNvPr id="115" name="Straight Connector 114">
                <a:extLst>
                  <a:ext uri="{FF2B5EF4-FFF2-40B4-BE49-F238E27FC236}">
                    <a16:creationId xmlns:a16="http://schemas.microsoft.com/office/drawing/2014/main" id="{5A9CE8FF-8AEF-1D94-66DB-4029A5CF3C31}"/>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9636E30-9BD0-0ACF-1C50-65B9E93E57A7}"/>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9E775C-91F8-B1C3-F5BD-D7F7D1A77404}"/>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5" name="Group 144">
            <a:extLst>
              <a:ext uri="{FF2B5EF4-FFF2-40B4-BE49-F238E27FC236}">
                <a16:creationId xmlns:a16="http://schemas.microsoft.com/office/drawing/2014/main" id="{02A15437-9742-7FCF-BFBD-8F183B08BC6F}"/>
              </a:ext>
            </a:extLst>
          </p:cNvPr>
          <p:cNvGrpSpPr/>
          <p:nvPr/>
        </p:nvGrpSpPr>
        <p:grpSpPr>
          <a:xfrm>
            <a:off x="7993345" y="1613017"/>
            <a:ext cx="1422400" cy="3125210"/>
            <a:chOff x="5257800" y="1498600"/>
            <a:chExt cx="1422400" cy="3125210"/>
          </a:xfrm>
          <a:solidFill>
            <a:schemeClr val="accent5">
              <a:lumMod val="75000"/>
            </a:schemeClr>
          </a:solidFill>
        </p:grpSpPr>
        <p:sp>
          <p:nvSpPr>
            <p:cNvPr id="146" name="Freeform: Shape 145">
              <a:extLst>
                <a:ext uri="{FF2B5EF4-FFF2-40B4-BE49-F238E27FC236}">
                  <a16:creationId xmlns:a16="http://schemas.microsoft.com/office/drawing/2014/main" id="{4572261F-3EE4-EB27-D3E8-D01658FC49F4}"/>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5">
                    <a:lumMod val="40000"/>
                    <a:lumOff val="60000"/>
                  </a:schemeClr>
                </a:solidFill>
              </a:endParaRPr>
            </a:p>
          </p:txBody>
        </p:sp>
        <p:sp>
          <p:nvSpPr>
            <p:cNvPr id="147" name="TextBox 146">
              <a:extLst>
                <a:ext uri="{FF2B5EF4-FFF2-40B4-BE49-F238E27FC236}">
                  <a16:creationId xmlns:a16="http://schemas.microsoft.com/office/drawing/2014/main" id="{DD9F0229-3E70-4C40-D5B3-833D9FD10BDA}"/>
                </a:ext>
              </a:extLst>
            </p:cNvPr>
            <p:cNvSpPr txBox="1"/>
            <p:nvPr/>
          </p:nvSpPr>
          <p:spPr>
            <a:xfrm>
              <a:off x="5486400" y="1748988"/>
              <a:ext cx="965200" cy="707886"/>
            </a:xfrm>
            <a:prstGeom prst="rect">
              <a:avLst/>
            </a:prstGeom>
            <a:grpFill/>
            <a:ln w="38100">
              <a:solidFill>
                <a:schemeClr val="accent5">
                  <a:lumMod val="40000"/>
                  <a:lumOff val="60000"/>
                </a:schemeClr>
              </a:solidFill>
            </a:ln>
          </p:spPr>
          <p:txBody>
            <a:bodyPr wrap="square" rtlCol="0">
              <a:spAutoFit/>
            </a:bodyPr>
            <a:lstStyle/>
            <a:p>
              <a:r>
                <a:rPr lang="en-US" sz="4000" dirty="0">
                  <a:solidFill>
                    <a:schemeClr val="accent5">
                      <a:lumMod val="40000"/>
                      <a:lumOff val="60000"/>
                    </a:schemeClr>
                  </a:solidFill>
                  <a:latin typeface="Montserrat" panose="00000500000000000000" pitchFamily="2" charset="0"/>
                </a:rPr>
                <a:t>04</a:t>
              </a:r>
            </a:p>
          </p:txBody>
        </p:sp>
        <p:sp>
          <p:nvSpPr>
            <p:cNvPr id="148" name="TextBox 147">
              <a:extLst>
                <a:ext uri="{FF2B5EF4-FFF2-40B4-BE49-F238E27FC236}">
                  <a16:creationId xmlns:a16="http://schemas.microsoft.com/office/drawing/2014/main" id="{5C06746C-01B6-BCB3-BDC2-13350FDF0FDB}"/>
                </a:ext>
              </a:extLst>
            </p:cNvPr>
            <p:cNvSpPr txBox="1"/>
            <p:nvPr/>
          </p:nvSpPr>
          <p:spPr>
            <a:xfrm>
              <a:off x="5486400" y="2707262"/>
              <a:ext cx="965200" cy="1384995"/>
            </a:xfrm>
            <a:prstGeom prst="rect">
              <a:avLst/>
            </a:prstGeom>
            <a:grpFill/>
            <a:ln w="38100">
              <a:solidFill>
                <a:schemeClr val="accent5">
                  <a:lumMod val="40000"/>
                  <a:lumOff val="60000"/>
                </a:schemeClr>
              </a:solidFill>
            </a:ln>
          </p:spPr>
          <p:txBody>
            <a:bodyPr wrap="square" rtlCol="0">
              <a:spAutoFit/>
            </a:bodyPr>
            <a:lstStyle/>
            <a:p>
              <a:r>
                <a:rPr lang="en-US" sz="1050" b="1" dirty="0">
                  <a:solidFill>
                    <a:schemeClr val="accent5">
                      <a:lumMod val="40000"/>
                      <a:lumOff val="60000"/>
                    </a:schemeClr>
                  </a:solidFill>
                </a:rPr>
                <a:t>Put People First  From employees to communities, he prioritized human welfare over profits.</a:t>
              </a:r>
              <a:endParaRPr lang="en-US" sz="1600" dirty="0">
                <a:solidFill>
                  <a:schemeClr val="accent5">
                    <a:lumMod val="40000"/>
                    <a:lumOff val="60000"/>
                  </a:schemeClr>
                </a:solidFill>
                <a:latin typeface="Montserrat" panose="00000500000000000000" pitchFamily="2" charset="0"/>
              </a:endParaRPr>
            </a:p>
          </p:txBody>
        </p:sp>
      </p:grpSp>
      <p:grpSp>
        <p:nvGrpSpPr>
          <p:cNvPr id="121" name="Group 120">
            <a:extLst>
              <a:ext uri="{FF2B5EF4-FFF2-40B4-BE49-F238E27FC236}">
                <a16:creationId xmlns:a16="http://schemas.microsoft.com/office/drawing/2014/main" id="{1E81E265-C3BE-DC83-7453-724340B791B2}"/>
              </a:ext>
            </a:extLst>
          </p:cNvPr>
          <p:cNvGrpSpPr/>
          <p:nvPr/>
        </p:nvGrpSpPr>
        <p:grpSpPr>
          <a:xfrm>
            <a:off x="7993350" y="2633505"/>
            <a:ext cx="1500582" cy="2304213"/>
            <a:chOff x="5813431" y="3516086"/>
            <a:chExt cx="565139" cy="762000"/>
          </a:xfrm>
          <a:solidFill>
            <a:schemeClr val="accent5">
              <a:lumMod val="75000"/>
            </a:schemeClr>
          </a:solidFill>
        </p:grpSpPr>
        <p:sp>
          <p:nvSpPr>
            <p:cNvPr id="122" name="Freeform: Shape 121">
              <a:extLst>
                <a:ext uri="{FF2B5EF4-FFF2-40B4-BE49-F238E27FC236}">
                  <a16:creationId xmlns:a16="http://schemas.microsoft.com/office/drawing/2014/main" id="{77F574A2-07A7-8459-B0EB-6331E321A763}"/>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3" name="Group 122">
              <a:extLst>
                <a:ext uri="{FF2B5EF4-FFF2-40B4-BE49-F238E27FC236}">
                  <a16:creationId xmlns:a16="http://schemas.microsoft.com/office/drawing/2014/main" id="{B13379F4-73DB-1923-04BD-09D26552FDFD}"/>
                </a:ext>
              </a:extLst>
            </p:cNvPr>
            <p:cNvGrpSpPr/>
            <p:nvPr/>
          </p:nvGrpSpPr>
          <p:grpSpPr>
            <a:xfrm>
              <a:off x="5813431" y="3516086"/>
              <a:ext cx="138636" cy="762000"/>
              <a:chOff x="5813431" y="3516086"/>
              <a:chExt cx="138636" cy="762000"/>
            </a:xfrm>
            <a:grpFill/>
          </p:grpSpPr>
          <p:cxnSp>
            <p:nvCxnSpPr>
              <p:cNvPr id="128" name="Straight Connector 127">
                <a:extLst>
                  <a:ext uri="{FF2B5EF4-FFF2-40B4-BE49-F238E27FC236}">
                    <a16:creationId xmlns:a16="http://schemas.microsoft.com/office/drawing/2014/main" id="{3F74051A-D50E-D2AA-E3A3-70F49232A365}"/>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1ECA148-6EEC-BDBA-6F67-5A27D67D08D9}"/>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593F83A-29B8-A72D-D499-01801E408DF8}"/>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36BE7617-6AE5-5A13-6062-F9FF652D1CDF}"/>
                </a:ext>
              </a:extLst>
            </p:cNvPr>
            <p:cNvGrpSpPr/>
            <p:nvPr/>
          </p:nvGrpSpPr>
          <p:grpSpPr>
            <a:xfrm rot="10800000">
              <a:off x="6239934" y="3516086"/>
              <a:ext cx="138636" cy="762000"/>
              <a:chOff x="5813431" y="3516086"/>
              <a:chExt cx="138636" cy="762000"/>
            </a:xfrm>
            <a:grpFill/>
          </p:grpSpPr>
          <p:cxnSp>
            <p:nvCxnSpPr>
              <p:cNvPr id="125" name="Straight Connector 124">
                <a:extLst>
                  <a:ext uri="{FF2B5EF4-FFF2-40B4-BE49-F238E27FC236}">
                    <a16:creationId xmlns:a16="http://schemas.microsoft.com/office/drawing/2014/main" id="{8C856945-A376-D650-B681-837B8CF07AA7}"/>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A4BFEBF-F089-E1F6-5B47-A1A58F4E3CFB}"/>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426208E9-8351-5A3E-E9BE-B6D8055400B9}"/>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4505CE78-E930-0145-5B34-5873C9B3E071}"/>
              </a:ext>
            </a:extLst>
          </p:cNvPr>
          <p:cNvGrpSpPr/>
          <p:nvPr/>
        </p:nvGrpSpPr>
        <p:grpSpPr>
          <a:xfrm>
            <a:off x="10285678" y="0"/>
            <a:ext cx="1422400" cy="3125210"/>
            <a:chOff x="5257800" y="1498600"/>
            <a:chExt cx="1422400" cy="3125210"/>
          </a:xfrm>
          <a:solidFill>
            <a:schemeClr val="accent6">
              <a:lumMod val="75000"/>
            </a:schemeClr>
          </a:solidFill>
        </p:grpSpPr>
        <p:sp>
          <p:nvSpPr>
            <p:cNvPr id="150" name="Freeform: Shape 149">
              <a:extLst>
                <a:ext uri="{FF2B5EF4-FFF2-40B4-BE49-F238E27FC236}">
                  <a16:creationId xmlns:a16="http://schemas.microsoft.com/office/drawing/2014/main" id="{F66EC7D3-4554-7BFA-441E-82F35A098D7C}"/>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lumMod val="60000"/>
                    <a:lumOff val="40000"/>
                  </a:schemeClr>
                </a:solidFill>
              </a:endParaRPr>
            </a:p>
          </p:txBody>
        </p:sp>
        <p:sp>
          <p:nvSpPr>
            <p:cNvPr id="151" name="TextBox 150">
              <a:extLst>
                <a:ext uri="{FF2B5EF4-FFF2-40B4-BE49-F238E27FC236}">
                  <a16:creationId xmlns:a16="http://schemas.microsoft.com/office/drawing/2014/main" id="{802C0025-7598-F4E7-DA23-E2863824F5B7}"/>
                </a:ext>
              </a:extLst>
            </p:cNvPr>
            <p:cNvSpPr txBox="1"/>
            <p:nvPr/>
          </p:nvSpPr>
          <p:spPr>
            <a:xfrm>
              <a:off x="5486400" y="1748988"/>
              <a:ext cx="965200" cy="707886"/>
            </a:xfrm>
            <a:prstGeom prst="rect">
              <a:avLst/>
            </a:prstGeom>
            <a:grpFill/>
            <a:ln w="38100">
              <a:solidFill>
                <a:schemeClr val="accent6">
                  <a:lumMod val="40000"/>
                  <a:lumOff val="60000"/>
                </a:schemeClr>
              </a:solidFill>
            </a:ln>
          </p:spPr>
          <p:txBody>
            <a:bodyPr wrap="square" rtlCol="0">
              <a:spAutoFit/>
            </a:bodyPr>
            <a:lstStyle/>
            <a:p>
              <a:r>
                <a:rPr lang="en-US" sz="4000" dirty="0">
                  <a:solidFill>
                    <a:schemeClr val="accent6">
                      <a:lumMod val="60000"/>
                      <a:lumOff val="40000"/>
                    </a:schemeClr>
                  </a:solidFill>
                  <a:latin typeface="Montserrat" panose="00000500000000000000" pitchFamily="2" charset="0"/>
                </a:rPr>
                <a:t>05</a:t>
              </a:r>
            </a:p>
          </p:txBody>
        </p:sp>
        <p:sp>
          <p:nvSpPr>
            <p:cNvPr id="152" name="TextBox 151">
              <a:extLst>
                <a:ext uri="{FF2B5EF4-FFF2-40B4-BE49-F238E27FC236}">
                  <a16:creationId xmlns:a16="http://schemas.microsoft.com/office/drawing/2014/main" id="{EBCAACB6-AAD4-1681-2C3A-AB2F613714D0}"/>
                </a:ext>
              </a:extLst>
            </p:cNvPr>
            <p:cNvSpPr txBox="1"/>
            <p:nvPr/>
          </p:nvSpPr>
          <p:spPr>
            <a:xfrm>
              <a:off x="5486400" y="2707262"/>
              <a:ext cx="965200" cy="1546577"/>
            </a:xfrm>
            <a:prstGeom prst="rect">
              <a:avLst/>
            </a:prstGeom>
            <a:grpFill/>
            <a:ln w="38100">
              <a:solidFill>
                <a:schemeClr val="accent6">
                  <a:lumMod val="40000"/>
                  <a:lumOff val="60000"/>
                </a:schemeClr>
              </a:solidFill>
            </a:ln>
          </p:spPr>
          <p:txBody>
            <a:bodyPr wrap="square" rtlCol="0">
              <a:spAutoFit/>
            </a:bodyPr>
            <a:lstStyle/>
            <a:p>
              <a:r>
                <a:rPr lang="en-US" sz="1050" b="1" dirty="0">
                  <a:solidFill>
                    <a:schemeClr val="accent6">
                      <a:lumMod val="60000"/>
                      <a:lumOff val="40000"/>
                    </a:schemeClr>
                  </a:solidFill>
                </a:rPr>
                <a:t>Stay Resilient in Crisis  His calm and compassionate response during 26/11 showed strength in adversity.</a:t>
              </a:r>
              <a:endParaRPr lang="en-US" sz="1600" dirty="0">
                <a:solidFill>
                  <a:schemeClr val="accent6">
                    <a:lumMod val="60000"/>
                    <a:lumOff val="40000"/>
                  </a:schemeClr>
                </a:solidFill>
                <a:latin typeface="Montserrat" panose="00000500000000000000" pitchFamily="2" charset="0"/>
              </a:endParaRPr>
            </a:p>
          </p:txBody>
        </p:sp>
      </p:grpSp>
      <p:grpSp>
        <p:nvGrpSpPr>
          <p:cNvPr id="131" name="Group 130">
            <a:extLst>
              <a:ext uri="{FF2B5EF4-FFF2-40B4-BE49-F238E27FC236}">
                <a16:creationId xmlns:a16="http://schemas.microsoft.com/office/drawing/2014/main" id="{4587E0E4-AF26-6113-2EB2-D858E2310665}"/>
              </a:ext>
            </a:extLst>
          </p:cNvPr>
          <p:cNvGrpSpPr/>
          <p:nvPr/>
        </p:nvGrpSpPr>
        <p:grpSpPr>
          <a:xfrm>
            <a:off x="10301154" y="2633505"/>
            <a:ext cx="1500582" cy="2304213"/>
            <a:chOff x="5813431" y="3516086"/>
            <a:chExt cx="565139" cy="762000"/>
          </a:xfrm>
          <a:solidFill>
            <a:schemeClr val="accent6">
              <a:lumMod val="75000"/>
            </a:schemeClr>
          </a:solidFill>
        </p:grpSpPr>
        <p:sp>
          <p:nvSpPr>
            <p:cNvPr id="132" name="Freeform: Shape 131">
              <a:extLst>
                <a:ext uri="{FF2B5EF4-FFF2-40B4-BE49-F238E27FC236}">
                  <a16:creationId xmlns:a16="http://schemas.microsoft.com/office/drawing/2014/main" id="{E6DE5EEF-0DE6-5A27-C57D-DD6238568620}"/>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 name="Group 132">
              <a:extLst>
                <a:ext uri="{FF2B5EF4-FFF2-40B4-BE49-F238E27FC236}">
                  <a16:creationId xmlns:a16="http://schemas.microsoft.com/office/drawing/2014/main" id="{32E3A5A8-7FC1-F527-E429-D7B30F0C52B1}"/>
                </a:ext>
              </a:extLst>
            </p:cNvPr>
            <p:cNvGrpSpPr/>
            <p:nvPr/>
          </p:nvGrpSpPr>
          <p:grpSpPr>
            <a:xfrm>
              <a:off x="5813431" y="3516086"/>
              <a:ext cx="138636" cy="762000"/>
              <a:chOff x="5813431" y="3516086"/>
              <a:chExt cx="138636" cy="762000"/>
            </a:xfrm>
            <a:grpFill/>
          </p:grpSpPr>
          <p:cxnSp>
            <p:nvCxnSpPr>
              <p:cNvPr id="138" name="Straight Connector 137">
                <a:extLst>
                  <a:ext uri="{FF2B5EF4-FFF2-40B4-BE49-F238E27FC236}">
                    <a16:creationId xmlns:a16="http://schemas.microsoft.com/office/drawing/2014/main" id="{A6390D76-6CFC-6344-96AC-76C6D9C20B41}"/>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45A068D-3752-036D-F2EC-88633FDC140F}"/>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A07B23F-0983-A525-8BA9-28169DCFA0CE}"/>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CDCD4BC7-188F-DCF1-5BC9-F11D5D26E7CC}"/>
                </a:ext>
              </a:extLst>
            </p:cNvPr>
            <p:cNvGrpSpPr/>
            <p:nvPr/>
          </p:nvGrpSpPr>
          <p:grpSpPr>
            <a:xfrm rot="10800000">
              <a:off x="6239934" y="3516086"/>
              <a:ext cx="138636" cy="762000"/>
              <a:chOff x="5813431" y="3516086"/>
              <a:chExt cx="138636" cy="762000"/>
            </a:xfrm>
            <a:grpFill/>
          </p:grpSpPr>
          <p:cxnSp>
            <p:nvCxnSpPr>
              <p:cNvPr id="135" name="Straight Connector 134">
                <a:extLst>
                  <a:ext uri="{FF2B5EF4-FFF2-40B4-BE49-F238E27FC236}">
                    <a16:creationId xmlns:a16="http://schemas.microsoft.com/office/drawing/2014/main" id="{536A8A9E-3617-72B8-7717-D2EAE8CC0B73}"/>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00DC0E6-F297-17BE-7936-8B9A5C8C9401}"/>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A479B97-09B4-0162-1679-BE03DF8CD528}"/>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0535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C9A59A0F-405A-517C-A8E8-FD69BEA65583}"/>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1012F76E-8AB9-A1F5-E1A1-CF09519AC9AB}"/>
              </a:ext>
            </a:extLst>
          </p:cNvPr>
          <p:cNvGrpSpPr/>
          <p:nvPr/>
        </p:nvGrpSpPr>
        <p:grpSpPr>
          <a:xfrm>
            <a:off x="631645" y="1613018"/>
            <a:ext cx="1422400" cy="3125210"/>
            <a:chOff x="5257800" y="1498600"/>
            <a:chExt cx="1422400" cy="3125210"/>
          </a:xfrm>
        </p:grpSpPr>
        <p:sp>
          <p:nvSpPr>
            <p:cNvPr id="3" name="Freeform: Shape 2">
              <a:extLst>
                <a:ext uri="{FF2B5EF4-FFF2-40B4-BE49-F238E27FC236}">
                  <a16:creationId xmlns:a16="http://schemas.microsoft.com/office/drawing/2014/main" id="{8B3CF6BE-2B4E-0B07-E22A-CA563E21FF5E}"/>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solidFill>
              <a:schemeClr val="tx2">
                <a:lumMod val="75000"/>
              </a:schemeClr>
            </a:solidFill>
            <a:ln w="3810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DDAFC9B1-9523-19E7-3F65-7C62DAC58117}"/>
                </a:ext>
              </a:extLst>
            </p:cNvPr>
            <p:cNvSpPr txBox="1"/>
            <p:nvPr/>
          </p:nvSpPr>
          <p:spPr>
            <a:xfrm>
              <a:off x="5600700" y="1816100"/>
              <a:ext cx="736600" cy="707886"/>
            </a:xfrm>
            <a:prstGeom prst="rect">
              <a:avLst/>
            </a:prstGeom>
            <a:noFill/>
            <a:ln w="38100">
              <a:solidFill>
                <a:schemeClr val="tx2">
                  <a:lumMod val="40000"/>
                  <a:lumOff val="60000"/>
                </a:schemeClr>
              </a:solidFill>
            </a:ln>
          </p:spPr>
          <p:txBody>
            <a:bodyPr wrap="square" rtlCol="0">
              <a:spAutoFit/>
            </a:bodyPr>
            <a:lstStyle/>
            <a:p>
              <a:r>
                <a:rPr lang="en-US" sz="4000" dirty="0">
                  <a:solidFill>
                    <a:schemeClr val="tx2">
                      <a:lumMod val="40000"/>
                      <a:lumOff val="60000"/>
                    </a:schemeClr>
                  </a:solidFill>
                  <a:latin typeface="Montserrat" panose="00000500000000000000" pitchFamily="2" charset="0"/>
                </a:rPr>
                <a:t>01</a:t>
              </a:r>
            </a:p>
          </p:txBody>
        </p:sp>
        <p:sp>
          <p:nvSpPr>
            <p:cNvPr id="6" name="TextBox 5">
              <a:extLst>
                <a:ext uri="{FF2B5EF4-FFF2-40B4-BE49-F238E27FC236}">
                  <a16:creationId xmlns:a16="http://schemas.microsoft.com/office/drawing/2014/main" id="{B7474F6E-762F-871D-B413-AAC3FDEC83E0}"/>
                </a:ext>
              </a:extLst>
            </p:cNvPr>
            <p:cNvSpPr txBox="1"/>
            <p:nvPr/>
          </p:nvSpPr>
          <p:spPr>
            <a:xfrm>
              <a:off x="5486400" y="2707262"/>
              <a:ext cx="965200" cy="1546577"/>
            </a:xfrm>
            <a:prstGeom prst="rect">
              <a:avLst/>
            </a:prstGeom>
            <a:noFill/>
            <a:ln w="38100">
              <a:solidFill>
                <a:schemeClr val="tx2">
                  <a:lumMod val="40000"/>
                  <a:lumOff val="60000"/>
                </a:schemeClr>
              </a:solidFill>
            </a:ln>
          </p:spPr>
          <p:txBody>
            <a:bodyPr wrap="square" rtlCol="0">
              <a:spAutoFit/>
            </a:bodyPr>
            <a:lstStyle/>
            <a:p>
              <a:r>
                <a:rPr lang="en-US" sz="1050" b="1" dirty="0">
                  <a:solidFill>
                    <a:schemeClr val="tx2">
                      <a:lumMod val="40000"/>
                      <a:lumOff val="60000"/>
                    </a:schemeClr>
                  </a:solidFill>
                </a:rPr>
                <a:t>Lead with Humility  True leadership is about staying grounded, not showing off power or wealth.</a:t>
              </a:r>
              <a:endParaRPr lang="en-US" sz="1600" dirty="0">
                <a:solidFill>
                  <a:schemeClr val="tx2">
                    <a:lumMod val="40000"/>
                    <a:lumOff val="60000"/>
                  </a:schemeClr>
                </a:solidFill>
                <a:latin typeface="Montserrat" panose="00000500000000000000" pitchFamily="2" charset="0"/>
              </a:endParaRPr>
            </a:p>
          </p:txBody>
        </p:sp>
      </p:grpSp>
      <p:grpSp>
        <p:nvGrpSpPr>
          <p:cNvPr id="8" name="Group 7">
            <a:extLst>
              <a:ext uri="{FF2B5EF4-FFF2-40B4-BE49-F238E27FC236}">
                <a16:creationId xmlns:a16="http://schemas.microsoft.com/office/drawing/2014/main" id="{D7A96BCC-B531-206C-A0D0-047170145646}"/>
              </a:ext>
            </a:extLst>
          </p:cNvPr>
          <p:cNvGrpSpPr/>
          <p:nvPr/>
        </p:nvGrpSpPr>
        <p:grpSpPr>
          <a:xfrm>
            <a:off x="2967824" y="1613017"/>
            <a:ext cx="1422400" cy="3125210"/>
            <a:chOff x="5257800" y="1498600"/>
            <a:chExt cx="1422400" cy="3125210"/>
          </a:xfrm>
          <a:solidFill>
            <a:schemeClr val="accent2">
              <a:lumMod val="75000"/>
            </a:schemeClr>
          </a:solidFill>
        </p:grpSpPr>
        <p:sp>
          <p:nvSpPr>
            <p:cNvPr id="9" name="Freeform: Shape 8">
              <a:extLst>
                <a:ext uri="{FF2B5EF4-FFF2-40B4-BE49-F238E27FC236}">
                  <a16:creationId xmlns:a16="http://schemas.microsoft.com/office/drawing/2014/main" id="{FDCFB4D8-DF84-192F-87C8-32873393630F}"/>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lumMod val="60000"/>
                    <a:lumOff val="40000"/>
                  </a:schemeClr>
                </a:solidFill>
              </a:endParaRPr>
            </a:p>
          </p:txBody>
        </p:sp>
        <p:sp>
          <p:nvSpPr>
            <p:cNvPr id="10" name="TextBox 9">
              <a:extLst>
                <a:ext uri="{FF2B5EF4-FFF2-40B4-BE49-F238E27FC236}">
                  <a16:creationId xmlns:a16="http://schemas.microsoft.com/office/drawing/2014/main" id="{B76F37C5-2435-B490-B031-33CD2D1D547A}"/>
                </a:ext>
              </a:extLst>
            </p:cNvPr>
            <p:cNvSpPr txBox="1"/>
            <p:nvPr/>
          </p:nvSpPr>
          <p:spPr>
            <a:xfrm>
              <a:off x="5543550" y="1748988"/>
              <a:ext cx="850900" cy="707886"/>
            </a:xfrm>
            <a:prstGeom prst="rect">
              <a:avLst/>
            </a:prstGeom>
            <a:grpFill/>
            <a:ln w="38100">
              <a:solidFill>
                <a:schemeClr val="accent2">
                  <a:lumMod val="60000"/>
                  <a:lumOff val="40000"/>
                </a:schemeClr>
              </a:solidFill>
            </a:ln>
          </p:spPr>
          <p:txBody>
            <a:bodyPr wrap="square" rtlCol="0">
              <a:spAutoFit/>
            </a:bodyPr>
            <a:lstStyle/>
            <a:p>
              <a:r>
                <a:rPr lang="en-US" sz="4000" dirty="0">
                  <a:solidFill>
                    <a:schemeClr val="accent2">
                      <a:lumMod val="60000"/>
                      <a:lumOff val="40000"/>
                    </a:schemeClr>
                  </a:solidFill>
                  <a:latin typeface="Montserrat" panose="00000500000000000000" pitchFamily="2" charset="0"/>
                </a:rPr>
                <a:t>02</a:t>
              </a:r>
            </a:p>
          </p:txBody>
        </p:sp>
        <p:sp>
          <p:nvSpPr>
            <p:cNvPr id="11" name="TextBox 10">
              <a:extLst>
                <a:ext uri="{FF2B5EF4-FFF2-40B4-BE49-F238E27FC236}">
                  <a16:creationId xmlns:a16="http://schemas.microsoft.com/office/drawing/2014/main" id="{716DC9EB-7259-65CB-31A6-6D927128A315}"/>
                </a:ext>
              </a:extLst>
            </p:cNvPr>
            <p:cNvSpPr txBox="1"/>
            <p:nvPr/>
          </p:nvSpPr>
          <p:spPr>
            <a:xfrm>
              <a:off x="5486400" y="2707262"/>
              <a:ext cx="965200" cy="1708160"/>
            </a:xfrm>
            <a:prstGeom prst="rect">
              <a:avLst/>
            </a:prstGeom>
            <a:grpFill/>
            <a:ln w="38100">
              <a:solidFill>
                <a:schemeClr val="accent2">
                  <a:lumMod val="60000"/>
                  <a:lumOff val="40000"/>
                </a:schemeClr>
              </a:solidFill>
            </a:ln>
          </p:spPr>
          <p:txBody>
            <a:bodyPr wrap="square" rtlCol="0">
              <a:spAutoFit/>
            </a:bodyPr>
            <a:lstStyle/>
            <a:p>
              <a:r>
                <a:rPr lang="en-US" sz="1050" b="1" dirty="0">
                  <a:solidFill>
                    <a:schemeClr val="accent2">
                      <a:lumMod val="60000"/>
                      <a:lumOff val="40000"/>
                    </a:schemeClr>
                  </a:solidFill>
                </a:rPr>
                <a:t>Actions Speak Louder than Words  He showed that quiet, meaningful actions create more impact than publicity.</a:t>
              </a:r>
              <a:endParaRPr lang="en-US" sz="1600" dirty="0">
                <a:solidFill>
                  <a:schemeClr val="accent2">
                    <a:lumMod val="60000"/>
                    <a:lumOff val="40000"/>
                  </a:schemeClr>
                </a:solidFill>
                <a:latin typeface="Montserrat" panose="00000500000000000000" pitchFamily="2" charset="0"/>
              </a:endParaRPr>
            </a:p>
          </p:txBody>
        </p:sp>
      </p:grpSp>
      <p:grpSp>
        <p:nvGrpSpPr>
          <p:cNvPr id="141" name="Group 140">
            <a:extLst>
              <a:ext uri="{FF2B5EF4-FFF2-40B4-BE49-F238E27FC236}">
                <a16:creationId xmlns:a16="http://schemas.microsoft.com/office/drawing/2014/main" id="{9E7D7519-88C1-D196-252E-1722B3576CA2}"/>
              </a:ext>
            </a:extLst>
          </p:cNvPr>
          <p:cNvGrpSpPr/>
          <p:nvPr/>
        </p:nvGrpSpPr>
        <p:grpSpPr>
          <a:xfrm>
            <a:off x="5461594" y="1613017"/>
            <a:ext cx="1422400" cy="3125210"/>
            <a:chOff x="5257800" y="1498600"/>
            <a:chExt cx="1422400" cy="3125210"/>
          </a:xfrm>
          <a:solidFill>
            <a:schemeClr val="accent4">
              <a:lumMod val="75000"/>
            </a:schemeClr>
          </a:solidFill>
        </p:grpSpPr>
        <p:sp>
          <p:nvSpPr>
            <p:cNvPr id="142" name="Freeform: Shape 141">
              <a:extLst>
                <a:ext uri="{FF2B5EF4-FFF2-40B4-BE49-F238E27FC236}">
                  <a16:creationId xmlns:a16="http://schemas.microsoft.com/office/drawing/2014/main" id="{BA797465-C841-B6E4-4F79-CE4BEFB819AF}"/>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4">
                    <a:lumMod val="40000"/>
                    <a:lumOff val="60000"/>
                  </a:schemeClr>
                </a:solidFill>
              </a:endParaRPr>
            </a:p>
          </p:txBody>
        </p:sp>
        <p:sp>
          <p:nvSpPr>
            <p:cNvPr id="143" name="TextBox 142">
              <a:extLst>
                <a:ext uri="{FF2B5EF4-FFF2-40B4-BE49-F238E27FC236}">
                  <a16:creationId xmlns:a16="http://schemas.microsoft.com/office/drawing/2014/main" id="{FDA4E5B7-E3EA-A29D-56DB-0EA77F530289}"/>
                </a:ext>
              </a:extLst>
            </p:cNvPr>
            <p:cNvSpPr txBox="1"/>
            <p:nvPr/>
          </p:nvSpPr>
          <p:spPr>
            <a:xfrm>
              <a:off x="5543550" y="1748988"/>
              <a:ext cx="850900" cy="707886"/>
            </a:xfrm>
            <a:prstGeom prst="rect">
              <a:avLst/>
            </a:prstGeom>
            <a:grpFill/>
            <a:ln w="38100">
              <a:solidFill>
                <a:schemeClr val="accent4">
                  <a:lumMod val="40000"/>
                  <a:lumOff val="60000"/>
                </a:schemeClr>
              </a:solidFill>
            </a:ln>
          </p:spPr>
          <p:txBody>
            <a:bodyPr wrap="square" rtlCol="0">
              <a:spAutoFit/>
            </a:bodyPr>
            <a:lstStyle/>
            <a:p>
              <a:r>
                <a:rPr lang="en-US" sz="4000" dirty="0">
                  <a:solidFill>
                    <a:schemeClr val="accent4">
                      <a:lumMod val="40000"/>
                      <a:lumOff val="60000"/>
                    </a:schemeClr>
                  </a:solidFill>
                  <a:latin typeface="Montserrat" panose="00000500000000000000" pitchFamily="2" charset="0"/>
                </a:rPr>
                <a:t>03</a:t>
              </a:r>
            </a:p>
          </p:txBody>
        </p:sp>
        <p:sp>
          <p:nvSpPr>
            <p:cNvPr id="144" name="TextBox 143">
              <a:extLst>
                <a:ext uri="{FF2B5EF4-FFF2-40B4-BE49-F238E27FC236}">
                  <a16:creationId xmlns:a16="http://schemas.microsoft.com/office/drawing/2014/main" id="{7B89F494-9958-AA58-468C-AA8F8D8857F3}"/>
                </a:ext>
              </a:extLst>
            </p:cNvPr>
            <p:cNvSpPr txBox="1"/>
            <p:nvPr/>
          </p:nvSpPr>
          <p:spPr>
            <a:xfrm>
              <a:off x="5486400" y="2707262"/>
              <a:ext cx="965200" cy="1546577"/>
            </a:xfrm>
            <a:prstGeom prst="rect">
              <a:avLst/>
            </a:prstGeom>
            <a:grpFill/>
            <a:ln w="38100">
              <a:solidFill>
                <a:schemeClr val="accent4">
                  <a:lumMod val="40000"/>
                  <a:lumOff val="60000"/>
                </a:schemeClr>
              </a:solidFill>
            </a:ln>
          </p:spPr>
          <p:txBody>
            <a:bodyPr wrap="square" rtlCol="0">
              <a:spAutoFit/>
            </a:bodyPr>
            <a:lstStyle/>
            <a:p>
              <a:r>
                <a:rPr lang="en-US" sz="1050" b="1" dirty="0">
                  <a:solidFill>
                    <a:schemeClr val="accent4">
                      <a:lumMod val="40000"/>
                      <a:lumOff val="60000"/>
                    </a:schemeClr>
                  </a:solidFill>
                </a:rPr>
                <a:t>Think Long‑Term  His decisions, like global acquisitions, were made with future growth in mind.</a:t>
              </a:r>
              <a:endParaRPr lang="en-US" sz="1600" dirty="0">
                <a:solidFill>
                  <a:schemeClr val="accent4">
                    <a:lumMod val="40000"/>
                    <a:lumOff val="60000"/>
                  </a:schemeClr>
                </a:solidFill>
                <a:latin typeface="Montserrat" panose="00000500000000000000" pitchFamily="2" charset="0"/>
              </a:endParaRPr>
            </a:p>
          </p:txBody>
        </p:sp>
      </p:grpSp>
      <p:grpSp>
        <p:nvGrpSpPr>
          <p:cNvPr id="26" name="Group 25">
            <a:extLst>
              <a:ext uri="{FF2B5EF4-FFF2-40B4-BE49-F238E27FC236}">
                <a16:creationId xmlns:a16="http://schemas.microsoft.com/office/drawing/2014/main" id="{9AFCFE43-30EC-71E3-CD85-8CC588BD6832}"/>
              </a:ext>
            </a:extLst>
          </p:cNvPr>
          <p:cNvGrpSpPr/>
          <p:nvPr/>
        </p:nvGrpSpPr>
        <p:grpSpPr>
          <a:xfrm>
            <a:off x="606621" y="2633505"/>
            <a:ext cx="1500582" cy="2304213"/>
            <a:chOff x="5813431" y="3516086"/>
            <a:chExt cx="565139" cy="762000"/>
          </a:xfrm>
          <a:solidFill>
            <a:schemeClr val="tx2">
              <a:lumMod val="75000"/>
            </a:schemeClr>
          </a:solidFill>
        </p:grpSpPr>
        <p:sp>
          <p:nvSpPr>
            <p:cNvPr id="27" name="Freeform: Shape 26">
              <a:extLst>
                <a:ext uri="{FF2B5EF4-FFF2-40B4-BE49-F238E27FC236}">
                  <a16:creationId xmlns:a16="http://schemas.microsoft.com/office/drawing/2014/main" id="{8289BEDA-C0DC-9E69-A904-50631EF2507D}"/>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67D07BDA-3B4C-5CDA-5AFC-C6FE3252F954}"/>
                </a:ext>
              </a:extLst>
            </p:cNvPr>
            <p:cNvGrpSpPr/>
            <p:nvPr/>
          </p:nvGrpSpPr>
          <p:grpSpPr>
            <a:xfrm>
              <a:off x="5813431" y="3516086"/>
              <a:ext cx="138636" cy="762000"/>
              <a:chOff x="5813431" y="3516086"/>
              <a:chExt cx="138636" cy="762000"/>
            </a:xfrm>
            <a:grpFill/>
          </p:grpSpPr>
          <p:cxnSp>
            <p:nvCxnSpPr>
              <p:cNvPr id="33" name="Straight Connector 32">
                <a:extLst>
                  <a:ext uri="{FF2B5EF4-FFF2-40B4-BE49-F238E27FC236}">
                    <a16:creationId xmlns:a16="http://schemas.microsoft.com/office/drawing/2014/main" id="{6A6CA49A-64E3-3D69-680D-6C19989980E1}"/>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4141689-8ACA-0E34-EC07-058168725FA5}"/>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AAF2935-922D-29D0-AFE9-CC675DFCB404}"/>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24594C3-410F-C187-0BEE-ADCF19CBF607}"/>
                </a:ext>
              </a:extLst>
            </p:cNvPr>
            <p:cNvGrpSpPr/>
            <p:nvPr/>
          </p:nvGrpSpPr>
          <p:grpSpPr>
            <a:xfrm rot="10800000">
              <a:off x="6239934" y="3516086"/>
              <a:ext cx="138636" cy="762000"/>
              <a:chOff x="5813431" y="3516086"/>
              <a:chExt cx="138636" cy="762000"/>
            </a:xfrm>
            <a:grpFill/>
          </p:grpSpPr>
          <p:cxnSp>
            <p:nvCxnSpPr>
              <p:cNvPr id="30" name="Straight Connector 29">
                <a:extLst>
                  <a:ext uri="{FF2B5EF4-FFF2-40B4-BE49-F238E27FC236}">
                    <a16:creationId xmlns:a16="http://schemas.microsoft.com/office/drawing/2014/main" id="{9522D2F8-4CA9-0ED5-6848-F06348ACB321}"/>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46A9A7-118D-2240-ED2B-EDF01E422C7E}"/>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0F17687-415B-BFE6-72EE-67EFF1D269C9}"/>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FD3A594E-FC96-6C74-6A7B-6A240D822010}"/>
              </a:ext>
            </a:extLst>
          </p:cNvPr>
          <p:cNvGrpSpPr/>
          <p:nvPr/>
        </p:nvGrpSpPr>
        <p:grpSpPr>
          <a:xfrm>
            <a:off x="2914425" y="2633505"/>
            <a:ext cx="1500582" cy="2304213"/>
            <a:chOff x="5813431" y="3516086"/>
            <a:chExt cx="565139" cy="762000"/>
          </a:xfrm>
          <a:solidFill>
            <a:schemeClr val="accent2">
              <a:lumMod val="75000"/>
            </a:schemeClr>
          </a:solidFill>
        </p:grpSpPr>
        <p:sp>
          <p:nvSpPr>
            <p:cNvPr id="102" name="Freeform: Shape 101">
              <a:extLst>
                <a:ext uri="{FF2B5EF4-FFF2-40B4-BE49-F238E27FC236}">
                  <a16:creationId xmlns:a16="http://schemas.microsoft.com/office/drawing/2014/main" id="{8A5985AC-E10A-BC94-DE68-7272221603AC}"/>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 name="Group 102">
              <a:extLst>
                <a:ext uri="{FF2B5EF4-FFF2-40B4-BE49-F238E27FC236}">
                  <a16:creationId xmlns:a16="http://schemas.microsoft.com/office/drawing/2014/main" id="{6C25AEE3-B50F-6908-67C9-949622725C84}"/>
                </a:ext>
              </a:extLst>
            </p:cNvPr>
            <p:cNvGrpSpPr/>
            <p:nvPr/>
          </p:nvGrpSpPr>
          <p:grpSpPr>
            <a:xfrm>
              <a:off x="5813431" y="3516086"/>
              <a:ext cx="138636" cy="762000"/>
              <a:chOff x="5813431" y="3516086"/>
              <a:chExt cx="138636" cy="762000"/>
            </a:xfrm>
            <a:grpFill/>
          </p:grpSpPr>
          <p:cxnSp>
            <p:nvCxnSpPr>
              <p:cNvPr id="108" name="Straight Connector 107">
                <a:extLst>
                  <a:ext uri="{FF2B5EF4-FFF2-40B4-BE49-F238E27FC236}">
                    <a16:creationId xmlns:a16="http://schemas.microsoft.com/office/drawing/2014/main" id="{84759096-6794-1823-59B0-C98180D95866}"/>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8263F5C-5989-4CD6-F8C8-9A811867FC4E}"/>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86FC098-2DB5-8812-729D-4693B01CBE03}"/>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682EA216-EFFA-B745-5BEB-2F9AD65D9E4D}"/>
                </a:ext>
              </a:extLst>
            </p:cNvPr>
            <p:cNvGrpSpPr/>
            <p:nvPr/>
          </p:nvGrpSpPr>
          <p:grpSpPr>
            <a:xfrm rot="10800000">
              <a:off x="6239934" y="3516086"/>
              <a:ext cx="138636" cy="762000"/>
              <a:chOff x="5813431" y="3516086"/>
              <a:chExt cx="138636" cy="762000"/>
            </a:xfrm>
            <a:grpFill/>
          </p:grpSpPr>
          <p:cxnSp>
            <p:nvCxnSpPr>
              <p:cNvPr id="105" name="Straight Connector 104">
                <a:extLst>
                  <a:ext uri="{FF2B5EF4-FFF2-40B4-BE49-F238E27FC236}">
                    <a16:creationId xmlns:a16="http://schemas.microsoft.com/office/drawing/2014/main" id="{11961CC1-ACB3-C21C-2CC3-FB1D6FA5ABD0}"/>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ACEA0D1-A70D-BA09-BA7C-BBDC57676993}"/>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713C6C6-B85C-9394-DC57-CD96888D6913}"/>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1" name="Group 110">
            <a:extLst>
              <a:ext uri="{FF2B5EF4-FFF2-40B4-BE49-F238E27FC236}">
                <a16:creationId xmlns:a16="http://schemas.microsoft.com/office/drawing/2014/main" id="{37AB321B-D5E1-8270-0BC6-BDD97C3AB5C4}"/>
              </a:ext>
            </a:extLst>
          </p:cNvPr>
          <p:cNvGrpSpPr/>
          <p:nvPr/>
        </p:nvGrpSpPr>
        <p:grpSpPr>
          <a:xfrm>
            <a:off x="5453890" y="2633505"/>
            <a:ext cx="1500582" cy="2304213"/>
            <a:chOff x="5813431" y="3516086"/>
            <a:chExt cx="565139" cy="762000"/>
          </a:xfrm>
          <a:solidFill>
            <a:schemeClr val="accent4">
              <a:lumMod val="75000"/>
            </a:schemeClr>
          </a:solidFill>
        </p:grpSpPr>
        <p:sp>
          <p:nvSpPr>
            <p:cNvPr id="112" name="Freeform: Shape 111">
              <a:extLst>
                <a:ext uri="{FF2B5EF4-FFF2-40B4-BE49-F238E27FC236}">
                  <a16:creationId xmlns:a16="http://schemas.microsoft.com/office/drawing/2014/main" id="{CC6C908D-1AEB-3F31-CB43-81FC8B46C668}"/>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3" name="Group 112">
              <a:extLst>
                <a:ext uri="{FF2B5EF4-FFF2-40B4-BE49-F238E27FC236}">
                  <a16:creationId xmlns:a16="http://schemas.microsoft.com/office/drawing/2014/main" id="{188D98D3-0E92-1A6C-8297-0F8A41E93C7A}"/>
                </a:ext>
              </a:extLst>
            </p:cNvPr>
            <p:cNvGrpSpPr/>
            <p:nvPr/>
          </p:nvGrpSpPr>
          <p:grpSpPr>
            <a:xfrm>
              <a:off x="5813431" y="3516086"/>
              <a:ext cx="138636" cy="762000"/>
              <a:chOff x="5813431" y="3516086"/>
              <a:chExt cx="138636" cy="762000"/>
            </a:xfrm>
            <a:grpFill/>
          </p:grpSpPr>
          <p:cxnSp>
            <p:nvCxnSpPr>
              <p:cNvPr id="118" name="Straight Connector 117">
                <a:extLst>
                  <a:ext uri="{FF2B5EF4-FFF2-40B4-BE49-F238E27FC236}">
                    <a16:creationId xmlns:a16="http://schemas.microsoft.com/office/drawing/2014/main" id="{448B6F2D-C763-68A5-D499-CEE484D84793}"/>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BADEFA2-D992-5472-F831-44A164AEC2F7}"/>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478EE2C-FBD1-F133-CC00-90E44D97CD63}"/>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A7BF2C71-89D4-D3C1-47E4-38E2EEEE82F2}"/>
                </a:ext>
              </a:extLst>
            </p:cNvPr>
            <p:cNvGrpSpPr/>
            <p:nvPr/>
          </p:nvGrpSpPr>
          <p:grpSpPr>
            <a:xfrm rot="10800000">
              <a:off x="6239934" y="3516086"/>
              <a:ext cx="138636" cy="762000"/>
              <a:chOff x="5813431" y="3516086"/>
              <a:chExt cx="138636" cy="762000"/>
            </a:xfrm>
            <a:grpFill/>
          </p:grpSpPr>
          <p:cxnSp>
            <p:nvCxnSpPr>
              <p:cNvPr id="115" name="Straight Connector 114">
                <a:extLst>
                  <a:ext uri="{FF2B5EF4-FFF2-40B4-BE49-F238E27FC236}">
                    <a16:creationId xmlns:a16="http://schemas.microsoft.com/office/drawing/2014/main" id="{3DB169AF-D89E-6C09-A56C-A154569C6374}"/>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8E28DD1-36F2-6FAE-5B0D-8572C0E21D0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1957CC2-9E0D-C402-8631-FBDF8B81C5CB}"/>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5" name="Group 144">
            <a:extLst>
              <a:ext uri="{FF2B5EF4-FFF2-40B4-BE49-F238E27FC236}">
                <a16:creationId xmlns:a16="http://schemas.microsoft.com/office/drawing/2014/main" id="{CC979486-D3DB-25A8-A9ED-D86C991F60EE}"/>
              </a:ext>
            </a:extLst>
          </p:cNvPr>
          <p:cNvGrpSpPr/>
          <p:nvPr/>
        </p:nvGrpSpPr>
        <p:grpSpPr>
          <a:xfrm>
            <a:off x="7993345" y="1613017"/>
            <a:ext cx="1422400" cy="3125210"/>
            <a:chOff x="5257800" y="1498600"/>
            <a:chExt cx="1422400" cy="3125210"/>
          </a:xfrm>
          <a:solidFill>
            <a:schemeClr val="accent5">
              <a:lumMod val="75000"/>
            </a:schemeClr>
          </a:solidFill>
        </p:grpSpPr>
        <p:sp>
          <p:nvSpPr>
            <p:cNvPr id="146" name="Freeform: Shape 145">
              <a:extLst>
                <a:ext uri="{FF2B5EF4-FFF2-40B4-BE49-F238E27FC236}">
                  <a16:creationId xmlns:a16="http://schemas.microsoft.com/office/drawing/2014/main" id="{163DA1EF-8E92-B62D-7E08-1F91C7E359DE}"/>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5">
                    <a:lumMod val="40000"/>
                    <a:lumOff val="60000"/>
                  </a:schemeClr>
                </a:solidFill>
              </a:endParaRPr>
            </a:p>
          </p:txBody>
        </p:sp>
        <p:sp>
          <p:nvSpPr>
            <p:cNvPr id="147" name="TextBox 146">
              <a:extLst>
                <a:ext uri="{FF2B5EF4-FFF2-40B4-BE49-F238E27FC236}">
                  <a16:creationId xmlns:a16="http://schemas.microsoft.com/office/drawing/2014/main" id="{B846FE4C-07C2-ADE4-441F-CA22CA78248A}"/>
                </a:ext>
              </a:extLst>
            </p:cNvPr>
            <p:cNvSpPr txBox="1"/>
            <p:nvPr/>
          </p:nvSpPr>
          <p:spPr>
            <a:xfrm>
              <a:off x="5486400" y="1748988"/>
              <a:ext cx="965200" cy="707886"/>
            </a:xfrm>
            <a:prstGeom prst="rect">
              <a:avLst/>
            </a:prstGeom>
            <a:grpFill/>
            <a:ln w="38100">
              <a:solidFill>
                <a:schemeClr val="accent5">
                  <a:lumMod val="40000"/>
                  <a:lumOff val="60000"/>
                </a:schemeClr>
              </a:solidFill>
            </a:ln>
          </p:spPr>
          <p:txBody>
            <a:bodyPr wrap="square" rtlCol="0">
              <a:spAutoFit/>
            </a:bodyPr>
            <a:lstStyle/>
            <a:p>
              <a:r>
                <a:rPr lang="en-US" sz="4000" dirty="0">
                  <a:solidFill>
                    <a:schemeClr val="accent5">
                      <a:lumMod val="40000"/>
                      <a:lumOff val="60000"/>
                    </a:schemeClr>
                  </a:solidFill>
                  <a:latin typeface="Montserrat" panose="00000500000000000000" pitchFamily="2" charset="0"/>
                </a:rPr>
                <a:t>04</a:t>
              </a:r>
            </a:p>
          </p:txBody>
        </p:sp>
        <p:sp>
          <p:nvSpPr>
            <p:cNvPr id="148" name="TextBox 147">
              <a:extLst>
                <a:ext uri="{FF2B5EF4-FFF2-40B4-BE49-F238E27FC236}">
                  <a16:creationId xmlns:a16="http://schemas.microsoft.com/office/drawing/2014/main" id="{EC4A5BF8-48DA-89EA-6AD1-723467B41821}"/>
                </a:ext>
              </a:extLst>
            </p:cNvPr>
            <p:cNvSpPr txBox="1"/>
            <p:nvPr/>
          </p:nvSpPr>
          <p:spPr>
            <a:xfrm>
              <a:off x="5486400" y="2707262"/>
              <a:ext cx="965200" cy="1384995"/>
            </a:xfrm>
            <a:prstGeom prst="rect">
              <a:avLst/>
            </a:prstGeom>
            <a:grpFill/>
            <a:ln w="38100">
              <a:solidFill>
                <a:schemeClr val="accent5">
                  <a:lumMod val="40000"/>
                  <a:lumOff val="60000"/>
                </a:schemeClr>
              </a:solidFill>
            </a:ln>
          </p:spPr>
          <p:txBody>
            <a:bodyPr wrap="square" rtlCol="0">
              <a:spAutoFit/>
            </a:bodyPr>
            <a:lstStyle/>
            <a:p>
              <a:r>
                <a:rPr lang="en-US" sz="1050" b="1" dirty="0">
                  <a:solidFill>
                    <a:schemeClr val="accent5">
                      <a:lumMod val="40000"/>
                      <a:lumOff val="60000"/>
                    </a:schemeClr>
                  </a:solidFill>
                </a:rPr>
                <a:t>Put People First  From employees to communities, he prioritized human welfare over profits.</a:t>
              </a:r>
              <a:endParaRPr lang="en-US" sz="1600" dirty="0">
                <a:solidFill>
                  <a:schemeClr val="accent5">
                    <a:lumMod val="40000"/>
                    <a:lumOff val="60000"/>
                  </a:schemeClr>
                </a:solidFill>
                <a:latin typeface="Montserrat" panose="00000500000000000000" pitchFamily="2" charset="0"/>
              </a:endParaRPr>
            </a:p>
          </p:txBody>
        </p:sp>
      </p:grpSp>
      <p:grpSp>
        <p:nvGrpSpPr>
          <p:cNvPr id="121" name="Group 120">
            <a:extLst>
              <a:ext uri="{FF2B5EF4-FFF2-40B4-BE49-F238E27FC236}">
                <a16:creationId xmlns:a16="http://schemas.microsoft.com/office/drawing/2014/main" id="{E17221DB-F569-D343-B43C-368CC20219FB}"/>
              </a:ext>
            </a:extLst>
          </p:cNvPr>
          <p:cNvGrpSpPr/>
          <p:nvPr/>
        </p:nvGrpSpPr>
        <p:grpSpPr>
          <a:xfrm>
            <a:off x="7993350" y="2633505"/>
            <a:ext cx="1500582" cy="2304213"/>
            <a:chOff x="5813431" y="3516086"/>
            <a:chExt cx="565139" cy="762000"/>
          </a:xfrm>
          <a:solidFill>
            <a:schemeClr val="accent5">
              <a:lumMod val="75000"/>
            </a:schemeClr>
          </a:solidFill>
        </p:grpSpPr>
        <p:sp>
          <p:nvSpPr>
            <p:cNvPr id="122" name="Freeform: Shape 121">
              <a:extLst>
                <a:ext uri="{FF2B5EF4-FFF2-40B4-BE49-F238E27FC236}">
                  <a16:creationId xmlns:a16="http://schemas.microsoft.com/office/drawing/2014/main" id="{FE9CBF67-E0E7-1C16-B978-C0B9B27AC4C8}"/>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3" name="Group 122">
              <a:extLst>
                <a:ext uri="{FF2B5EF4-FFF2-40B4-BE49-F238E27FC236}">
                  <a16:creationId xmlns:a16="http://schemas.microsoft.com/office/drawing/2014/main" id="{1EA5271A-C45D-1A11-C1EC-1B581B6DB8AF}"/>
                </a:ext>
              </a:extLst>
            </p:cNvPr>
            <p:cNvGrpSpPr/>
            <p:nvPr/>
          </p:nvGrpSpPr>
          <p:grpSpPr>
            <a:xfrm>
              <a:off x="5813431" y="3516086"/>
              <a:ext cx="138636" cy="762000"/>
              <a:chOff x="5813431" y="3516086"/>
              <a:chExt cx="138636" cy="762000"/>
            </a:xfrm>
            <a:grpFill/>
          </p:grpSpPr>
          <p:cxnSp>
            <p:nvCxnSpPr>
              <p:cNvPr id="128" name="Straight Connector 127">
                <a:extLst>
                  <a:ext uri="{FF2B5EF4-FFF2-40B4-BE49-F238E27FC236}">
                    <a16:creationId xmlns:a16="http://schemas.microsoft.com/office/drawing/2014/main" id="{754AFFFA-6C48-9CA4-B4A7-2209D99F503E}"/>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60CE9D7-566D-6A8D-61C4-68A9D24EE67F}"/>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34FB69A-4A20-061A-4899-608151AD6F3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595F0B16-38E0-ABC8-A00A-66A8E15DB3DC}"/>
                </a:ext>
              </a:extLst>
            </p:cNvPr>
            <p:cNvGrpSpPr/>
            <p:nvPr/>
          </p:nvGrpSpPr>
          <p:grpSpPr>
            <a:xfrm rot="10800000">
              <a:off x="6239934" y="3516086"/>
              <a:ext cx="138636" cy="762000"/>
              <a:chOff x="5813431" y="3516086"/>
              <a:chExt cx="138636" cy="762000"/>
            </a:xfrm>
            <a:grpFill/>
          </p:grpSpPr>
          <p:cxnSp>
            <p:nvCxnSpPr>
              <p:cNvPr id="125" name="Straight Connector 124">
                <a:extLst>
                  <a:ext uri="{FF2B5EF4-FFF2-40B4-BE49-F238E27FC236}">
                    <a16:creationId xmlns:a16="http://schemas.microsoft.com/office/drawing/2014/main" id="{6D3634BB-F1FD-F99F-9E9B-9B0C4FEEC641}"/>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FE9AA30-BB6D-9A0B-2EBB-4679B9A4250B}"/>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C88CDB0-212A-F15C-EBF8-3F915A53A532}"/>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C303C6DB-42A6-CC46-D3B7-813D707FF2CE}"/>
              </a:ext>
            </a:extLst>
          </p:cNvPr>
          <p:cNvGrpSpPr/>
          <p:nvPr/>
        </p:nvGrpSpPr>
        <p:grpSpPr>
          <a:xfrm>
            <a:off x="10316023" y="1613017"/>
            <a:ext cx="1422400" cy="3125210"/>
            <a:chOff x="5257800" y="1498600"/>
            <a:chExt cx="1422400" cy="3125210"/>
          </a:xfrm>
          <a:solidFill>
            <a:schemeClr val="accent6">
              <a:lumMod val="75000"/>
            </a:schemeClr>
          </a:solidFill>
        </p:grpSpPr>
        <p:sp>
          <p:nvSpPr>
            <p:cNvPr id="150" name="Freeform: Shape 149">
              <a:extLst>
                <a:ext uri="{FF2B5EF4-FFF2-40B4-BE49-F238E27FC236}">
                  <a16:creationId xmlns:a16="http://schemas.microsoft.com/office/drawing/2014/main" id="{CC3FBC95-C322-78BA-9CC5-EF3A3AF308AC}"/>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lumMod val="60000"/>
                    <a:lumOff val="40000"/>
                  </a:schemeClr>
                </a:solidFill>
              </a:endParaRPr>
            </a:p>
          </p:txBody>
        </p:sp>
        <p:sp>
          <p:nvSpPr>
            <p:cNvPr id="151" name="TextBox 150">
              <a:extLst>
                <a:ext uri="{FF2B5EF4-FFF2-40B4-BE49-F238E27FC236}">
                  <a16:creationId xmlns:a16="http://schemas.microsoft.com/office/drawing/2014/main" id="{E8F9F711-F0E7-F9C7-F750-E002D41A0007}"/>
                </a:ext>
              </a:extLst>
            </p:cNvPr>
            <p:cNvSpPr txBox="1"/>
            <p:nvPr/>
          </p:nvSpPr>
          <p:spPr>
            <a:xfrm>
              <a:off x="5486400" y="1748988"/>
              <a:ext cx="965200" cy="707886"/>
            </a:xfrm>
            <a:prstGeom prst="rect">
              <a:avLst/>
            </a:prstGeom>
            <a:grpFill/>
            <a:ln w="38100">
              <a:solidFill>
                <a:schemeClr val="accent6">
                  <a:lumMod val="40000"/>
                  <a:lumOff val="60000"/>
                </a:schemeClr>
              </a:solidFill>
            </a:ln>
          </p:spPr>
          <p:txBody>
            <a:bodyPr wrap="square" rtlCol="0">
              <a:spAutoFit/>
            </a:bodyPr>
            <a:lstStyle/>
            <a:p>
              <a:r>
                <a:rPr lang="en-US" sz="4000" dirty="0">
                  <a:solidFill>
                    <a:schemeClr val="accent6">
                      <a:lumMod val="60000"/>
                      <a:lumOff val="40000"/>
                    </a:schemeClr>
                  </a:solidFill>
                  <a:latin typeface="Montserrat" panose="00000500000000000000" pitchFamily="2" charset="0"/>
                </a:rPr>
                <a:t>05</a:t>
              </a:r>
            </a:p>
          </p:txBody>
        </p:sp>
        <p:sp>
          <p:nvSpPr>
            <p:cNvPr id="152" name="TextBox 151">
              <a:extLst>
                <a:ext uri="{FF2B5EF4-FFF2-40B4-BE49-F238E27FC236}">
                  <a16:creationId xmlns:a16="http://schemas.microsoft.com/office/drawing/2014/main" id="{ABA2EFB4-6234-DDB6-A8A9-B69B87467540}"/>
                </a:ext>
              </a:extLst>
            </p:cNvPr>
            <p:cNvSpPr txBox="1"/>
            <p:nvPr/>
          </p:nvSpPr>
          <p:spPr>
            <a:xfrm>
              <a:off x="5486400" y="2707262"/>
              <a:ext cx="965200" cy="1546577"/>
            </a:xfrm>
            <a:prstGeom prst="rect">
              <a:avLst/>
            </a:prstGeom>
            <a:grpFill/>
            <a:ln w="38100">
              <a:solidFill>
                <a:schemeClr val="accent6">
                  <a:lumMod val="40000"/>
                  <a:lumOff val="60000"/>
                </a:schemeClr>
              </a:solidFill>
            </a:ln>
          </p:spPr>
          <p:txBody>
            <a:bodyPr wrap="square" rtlCol="0">
              <a:spAutoFit/>
            </a:bodyPr>
            <a:lstStyle/>
            <a:p>
              <a:r>
                <a:rPr lang="en-US" sz="1050" b="1" dirty="0">
                  <a:solidFill>
                    <a:schemeClr val="accent6">
                      <a:lumMod val="60000"/>
                      <a:lumOff val="40000"/>
                    </a:schemeClr>
                  </a:solidFill>
                </a:rPr>
                <a:t>Stay Resilient in Crisis  His calm and compassionate response during 26/11 showed strength in adversity.</a:t>
              </a:r>
              <a:endParaRPr lang="en-US" sz="1600" dirty="0">
                <a:solidFill>
                  <a:schemeClr val="accent6">
                    <a:lumMod val="60000"/>
                    <a:lumOff val="40000"/>
                  </a:schemeClr>
                </a:solidFill>
                <a:latin typeface="Montserrat" panose="00000500000000000000" pitchFamily="2" charset="0"/>
              </a:endParaRPr>
            </a:p>
          </p:txBody>
        </p:sp>
      </p:grpSp>
      <p:grpSp>
        <p:nvGrpSpPr>
          <p:cNvPr id="131" name="Group 130">
            <a:extLst>
              <a:ext uri="{FF2B5EF4-FFF2-40B4-BE49-F238E27FC236}">
                <a16:creationId xmlns:a16="http://schemas.microsoft.com/office/drawing/2014/main" id="{3FBAC344-E484-7B91-FF50-B6BCFF8E8CCF}"/>
              </a:ext>
            </a:extLst>
          </p:cNvPr>
          <p:cNvGrpSpPr/>
          <p:nvPr/>
        </p:nvGrpSpPr>
        <p:grpSpPr>
          <a:xfrm>
            <a:off x="10301154" y="2633505"/>
            <a:ext cx="1500582" cy="2304213"/>
            <a:chOff x="5813431" y="3516086"/>
            <a:chExt cx="565139" cy="762000"/>
          </a:xfrm>
          <a:solidFill>
            <a:schemeClr val="accent6">
              <a:lumMod val="75000"/>
            </a:schemeClr>
          </a:solidFill>
        </p:grpSpPr>
        <p:sp>
          <p:nvSpPr>
            <p:cNvPr id="132" name="Freeform: Shape 131">
              <a:extLst>
                <a:ext uri="{FF2B5EF4-FFF2-40B4-BE49-F238E27FC236}">
                  <a16:creationId xmlns:a16="http://schemas.microsoft.com/office/drawing/2014/main" id="{AC85C5C5-4BC3-BAF5-31E0-A5831CDA6F60}"/>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 name="Group 132">
              <a:extLst>
                <a:ext uri="{FF2B5EF4-FFF2-40B4-BE49-F238E27FC236}">
                  <a16:creationId xmlns:a16="http://schemas.microsoft.com/office/drawing/2014/main" id="{3F9782BE-69D9-61AC-BBAC-3C452E9AD4A1}"/>
                </a:ext>
              </a:extLst>
            </p:cNvPr>
            <p:cNvGrpSpPr/>
            <p:nvPr/>
          </p:nvGrpSpPr>
          <p:grpSpPr>
            <a:xfrm>
              <a:off x="5813431" y="3516086"/>
              <a:ext cx="138636" cy="762000"/>
              <a:chOff x="5813431" y="3516086"/>
              <a:chExt cx="138636" cy="762000"/>
            </a:xfrm>
            <a:grpFill/>
          </p:grpSpPr>
          <p:cxnSp>
            <p:nvCxnSpPr>
              <p:cNvPr id="138" name="Straight Connector 137">
                <a:extLst>
                  <a:ext uri="{FF2B5EF4-FFF2-40B4-BE49-F238E27FC236}">
                    <a16:creationId xmlns:a16="http://schemas.microsoft.com/office/drawing/2014/main" id="{BC9D6DE6-EB5F-2970-B6AC-3BFCAB04FE09}"/>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4FCABAB-0E8A-46AA-25C4-24A82BA8ED97}"/>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4AD0F11-29F0-09E9-B8EE-EA86A1630C49}"/>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39064C18-CB59-3683-882C-633C163BEAE6}"/>
                </a:ext>
              </a:extLst>
            </p:cNvPr>
            <p:cNvGrpSpPr/>
            <p:nvPr/>
          </p:nvGrpSpPr>
          <p:grpSpPr>
            <a:xfrm rot="10800000">
              <a:off x="6239934" y="3516086"/>
              <a:ext cx="138636" cy="762000"/>
              <a:chOff x="5813431" y="3516086"/>
              <a:chExt cx="138636" cy="762000"/>
            </a:xfrm>
            <a:grpFill/>
          </p:grpSpPr>
          <p:cxnSp>
            <p:nvCxnSpPr>
              <p:cNvPr id="135" name="Straight Connector 134">
                <a:extLst>
                  <a:ext uri="{FF2B5EF4-FFF2-40B4-BE49-F238E27FC236}">
                    <a16:creationId xmlns:a16="http://schemas.microsoft.com/office/drawing/2014/main" id="{AA8AF715-7ED3-23BF-F382-BAA8065527E3}"/>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D83BB5B-EDA9-8D63-7C8A-A3837839CF93}"/>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5541A5D-144D-7B54-81EB-B2937BD6585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 name="Text Box 1">
            <a:extLst>
              <a:ext uri="{FF2B5EF4-FFF2-40B4-BE49-F238E27FC236}">
                <a16:creationId xmlns:a16="http://schemas.microsoft.com/office/drawing/2014/main" id="{502BC3D6-4A5E-B493-F627-33ED102088A9}"/>
              </a:ext>
            </a:extLst>
          </p:cNvPr>
          <p:cNvSpPr txBox="1"/>
          <p:nvPr/>
        </p:nvSpPr>
        <p:spPr>
          <a:xfrm>
            <a:off x="2914425" y="136088"/>
            <a:ext cx="6665004"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Lessons We Can Learn</a:t>
            </a:r>
          </a:p>
        </p:txBody>
      </p:sp>
    </p:spTree>
    <p:extLst>
      <p:ext uri="{BB962C8B-B14F-4D97-AF65-F5344CB8AC3E}">
        <p14:creationId xmlns:p14="http://schemas.microsoft.com/office/powerpoint/2010/main" val="202035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3F6F66F8-0314-BC08-6861-5DDE1F210F75}"/>
            </a:ext>
          </a:extLst>
        </p:cNvPr>
        <p:cNvGrpSpPr/>
        <p:nvPr/>
      </p:nvGrpSpPr>
      <p:grpSpPr>
        <a:xfrm>
          <a:off x="0" y="0"/>
          <a:ext cx="0" cy="0"/>
          <a:chOff x="0" y="0"/>
          <a:chExt cx="0" cy="0"/>
        </a:xfrm>
      </p:grpSpPr>
      <p:pic>
        <p:nvPicPr>
          <p:cNvPr id="7" name="Picture 6" descr="Ratan Tata, Iconic Leader of Tata Sons, Passes Away at 86 – SGTTimes ...">
            <a:extLst>
              <a:ext uri="{FF2B5EF4-FFF2-40B4-BE49-F238E27FC236}">
                <a16:creationId xmlns:a16="http://schemas.microsoft.com/office/drawing/2014/main" id="{0B87DE70-AB2C-1BAA-2315-6B7DCA74D7C1}"/>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0" y="-1"/>
            <a:ext cx="12192000" cy="6858002"/>
          </a:xfrm>
          <a:prstGeom prst="rect">
            <a:avLst/>
          </a:prstGeom>
        </p:spPr>
      </p:pic>
      <p:sp>
        <p:nvSpPr>
          <p:cNvPr id="14" name="Rectangle: Rounded Corners 13">
            <a:extLst>
              <a:ext uri="{FF2B5EF4-FFF2-40B4-BE49-F238E27FC236}">
                <a16:creationId xmlns:a16="http://schemas.microsoft.com/office/drawing/2014/main" id="{30CDC78E-1887-B482-D069-8A32ABCD571D}"/>
              </a:ext>
            </a:extLst>
          </p:cNvPr>
          <p:cNvSpPr/>
          <p:nvPr/>
        </p:nvSpPr>
        <p:spPr>
          <a:xfrm>
            <a:off x="1143000" y="1447800"/>
            <a:ext cx="9906000" cy="3962400"/>
          </a:xfrm>
          <a:prstGeom prst="roundRect">
            <a:avLst/>
          </a:prstGeom>
          <a:solidFill>
            <a:schemeClr val="lt1">
              <a:alpha val="6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“If you want to walk fast, walk alone. But if you want to walk far, walk together”</a:t>
            </a:r>
          </a:p>
          <a:p>
            <a:pPr algn="ctr"/>
            <a:r>
              <a:rPr lang="en-US" dirty="0"/>
              <a:t>-Ratan Tata</a:t>
            </a:r>
          </a:p>
        </p:txBody>
      </p:sp>
      <p:sp>
        <p:nvSpPr>
          <p:cNvPr id="15" name="Oval 14">
            <a:extLst>
              <a:ext uri="{FF2B5EF4-FFF2-40B4-BE49-F238E27FC236}">
                <a16:creationId xmlns:a16="http://schemas.microsoft.com/office/drawing/2014/main" id="{63465F9B-2AE1-4ADF-0F75-81A23DC65924}"/>
              </a:ext>
            </a:extLst>
          </p:cNvPr>
          <p:cNvSpPr/>
          <p:nvPr/>
        </p:nvSpPr>
        <p:spPr>
          <a:xfrm>
            <a:off x="5181600" y="355600"/>
            <a:ext cx="1828800" cy="1828800"/>
          </a:xfrm>
          <a:prstGeom prst="ellipse">
            <a:avLst/>
          </a:prstGeom>
          <a:solidFill>
            <a:schemeClr val="bg1">
              <a:alpha val="64000"/>
            </a:schemeClr>
          </a:solidFill>
          <a:effectLst>
            <a:outerShdw blurRad="63500" sx="108000" sy="108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0" dirty="0">
              <a:solidFill>
                <a:schemeClr val="tx1"/>
              </a:solidFill>
              <a:latin typeface="Script MT Bold" panose="03040602040607080904" pitchFamily="66" charset="0"/>
            </a:endParaRPr>
          </a:p>
        </p:txBody>
      </p:sp>
      <p:sp>
        <p:nvSpPr>
          <p:cNvPr id="2" name="TextBox 1">
            <a:extLst>
              <a:ext uri="{FF2B5EF4-FFF2-40B4-BE49-F238E27FC236}">
                <a16:creationId xmlns:a16="http://schemas.microsoft.com/office/drawing/2014/main" id="{03C72AB8-1900-5676-63B1-99D7DC5311B0}"/>
              </a:ext>
            </a:extLst>
          </p:cNvPr>
          <p:cNvSpPr txBox="1"/>
          <p:nvPr/>
        </p:nvSpPr>
        <p:spPr>
          <a:xfrm>
            <a:off x="5659655" y="516776"/>
            <a:ext cx="1193532" cy="1862048"/>
          </a:xfrm>
          <a:prstGeom prst="rect">
            <a:avLst/>
          </a:prstGeom>
          <a:noFill/>
        </p:spPr>
        <p:txBody>
          <a:bodyPr wrap="square" rtlCol="0">
            <a:spAutoFit/>
          </a:bodyPr>
          <a:lstStyle/>
          <a:p>
            <a:r>
              <a:rPr lang="en-US" sz="11500" dirty="0">
                <a:latin typeface="Script MT Bold" panose="03040602040607080904" pitchFamily="66" charset="0"/>
              </a:rPr>
              <a:t>“</a:t>
            </a:r>
          </a:p>
        </p:txBody>
      </p:sp>
    </p:spTree>
    <p:extLst>
      <p:ext uri="{BB962C8B-B14F-4D97-AF65-F5344CB8AC3E}">
        <p14:creationId xmlns:p14="http://schemas.microsoft.com/office/powerpoint/2010/main" val="9729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CCE400D-EED3-70E3-DD1A-BDA19BEE2461}"/>
              </a:ext>
            </a:extLst>
          </p:cNvPr>
          <p:cNvGrpSpPr/>
          <p:nvPr/>
        </p:nvGrpSpPr>
        <p:grpSpPr>
          <a:xfrm>
            <a:off x="506395" y="1345415"/>
            <a:ext cx="3133678" cy="2968730"/>
            <a:chOff x="1871421" y="1364330"/>
            <a:chExt cx="3133678" cy="2968730"/>
          </a:xfrm>
        </p:grpSpPr>
        <p:pic>
          <p:nvPicPr>
            <p:cNvPr id="9" name="Picture 8">
              <a:extLst>
                <a:ext uri="{FF2B5EF4-FFF2-40B4-BE49-F238E27FC236}">
                  <a16:creationId xmlns:a16="http://schemas.microsoft.com/office/drawing/2014/main" id="{6A91A98C-6B36-C152-1B44-A1938B3A8E1D}"/>
                </a:ext>
              </a:extLst>
            </p:cNvPr>
            <p:cNvPicPr>
              <a:picLocks noChangeAspect="1"/>
            </p:cNvPicPr>
            <p:nvPr/>
          </p:nvPicPr>
          <p:blipFill>
            <a:blip r:embed="rId4">
              <a:extLst>
                <a:ext uri="{28A0092B-C50C-407E-A947-70E740481C1C}">
                  <a14:useLocalDpi xmlns:a14="http://schemas.microsoft.com/office/drawing/2010/main" val="0"/>
                </a:ext>
              </a:extLst>
            </a:blip>
            <a:srcRect l="25611" t="23362" r="25794" b="27389"/>
            <a:stretch>
              <a:fillRect/>
            </a:stretch>
          </p:blipFill>
          <p:spPr>
            <a:xfrm>
              <a:off x="1871421" y="1364330"/>
              <a:ext cx="1059066" cy="1073308"/>
            </a:xfrm>
            <a:prstGeom prst="rect">
              <a:avLst/>
            </a:prstGeom>
          </p:spPr>
        </p:pic>
        <p:sp>
          <p:nvSpPr>
            <p:cNvPr id="10" name="TextBox 9">
              <a:extLst>
                <a:ext uri="{FF2B5EF4-FFF2-40B4-BE49-F238E27FC236}">
                  <a16:creationId xmlns:a16="http://schemas.microsoft.com/office/drawing/2014/main" id="{EBF0A7CA-5FD9-9384-CC8B-0D6AC635969E}"/>
                </a:ext>
              </a:extLst>
            </p:cNvPr>
            <p:cNvSpPr txBox="1"/>
            <p:nvPr/>
          </p:nvSpPr>
          <p:spPr>
            <a:xfrm>
              <a:off x="1871421" y="2578734"/>
              <a:ext cx="3133678" cy="1754326"/>
            </a:xfrm>
            <a:prstGeom prst="rect">
              <a:avLst/>
            </a:prstGeom>
            <a:noFill/>
          </p:spPr>
          <p:txBody>
            <a:bodyPr wrap="none" rtlCol="0">
              <a:spAutoFit/>
            </a:bodyPr>
            <a:lstStyle/>
            <a:p>
              <a:r>
                <a:rPr lang="en-US" dirty="0" err="1">
                  <a:solidFill>
                    <a:schemeClr val="bg1"/>
                  </a:solidFill>
                  <a:latin typeface="Montserrat" panose="00000500000000000000" pitchFamily="2" charset="0"/>
                  <a:hlinkClick r:id="rId5">
                    <a:extLst>
                      <a:ext uri="{A12FA001-AC4F-418D-AE19-62706E023703}">
                        <ahyp:hlinkClr xmlns:ahyp="http://schemas.microsoft.com/office/drawing/2018/hyperlinkcolor" val="tx"/>
                      </a:ext>
                    </a:extLst>
                  </a:hlinkClick>
                </a:rPr>
                <a:t>Flaticon</a:t>
              </a:r>
              <a:endParaRPr lang="en-US" dirty="0">
                <a:solidFill>
                  <a:schemeClr val="bg1"/>
                </a:solidFill>
                <a:latin typeface="Montserrat" panose="00000500000000000000" pitchFamily="2" charset="0"/>
              </a:endParaRPr>
            </a:p>
            <a:p>
              <a:r>
                <a:rPr lang="en-US" dirty="0">
                  <a:solidFill>
                    <a:schemeClr val="bg1"/>
                  </a:solidFill>
                  <a:hlinkClick r:id="rId6">
                    <a:extLst>
                      <a:ext uri="{A12FA001-AC4F-418D-AE19-62706E023703}">
                        <ahyp:hlinkClr xmlns:ahyp="http://schemas.microsoft.com/office/drawing/2018/hyperlinkcolor" val="tx"/>
                      </a:ext>
                    </a:extLst>
                  </a:hlinkClick>
                </a:rPr>
                <a:t>Mobile data - Free arrows icons</a:t>
              </a:r>
              <a:endParaRPr lang="en-US" dirty="0">
                <a:solidFill>
                  <a:schemeClr val="bg1"/>
                </a:solidFill>
              </a:endParaRPr>
            </a:p>
            <a:p>
              <a:r>
                <a:rPr lang="en-US" dirty="0">
                  <a:solidFill>
                    <a:schemeClr val="bg1"/>
                  </a:solidFill>
                  <a:hlinkClick r:id="rId7">
                    <a:extLst>
                      <a:ext uri="{A12FA001-AC4F-418D-AE19-62706E023703}">
                        <ahyp:hlinkClr xmlns:ahyp="http://schemas.microsoft.com/office/drawing/2018/hyperlinkcolor" val="tx"/>
                      </a:ext>
                    </a:extLst>
                  </a:hlinkClick>
                </a:rPr>
                <a:t>User - Free people icons</a:t>
              </a:r>
              <a:endParaRPr lang="en-US" dirty="0">
                <a:solidFill>
                  <a:schemeClr val="bg1"/>
                </a:solidFill>
              </a:endParaRPr>
            </a:p>
            <a:p>
              <a:r>
                <a:rPr lang="en-US" dirty="0">
                  <a:solidFill>
                    <a:schemeClr val="bg1"/>
                  </a:solidFill>
                  <a:hlinkClick r:id="rId8">
                    <a:extLst>
                      <a:ext uri="{A12FA001-AC4F-418D-AE19-62706E023703}">
                        <ahyp:hlinkClr xmlns:ahyp="http://schemas.microsoft.com/office/drawing/2018/hyperlinkcolor" val="tx"/>
                      </a:ext>
                    </a:extLst>
                  </a:hlinkClick>
                </a:rPr>
                <a:t>Target - Free marketing icons</a:t>
              </a:r>
              <a:endParaRPr lang="en-US" dirty="0">
                <a:solidFill>
                  <a:schemeClr val="bg1"/>
                </a:solidFill>
              </a:endParaRPr>
            </a:p>
            <a:p>
              <a:r>
                <a:rPr lang="en-US" dirty="0">
                  <a:solidFill>
                    <a:schemeClr val="bg1"/>
                  </a:solidFill>
                  <a:hlinkClick r:id="rId9">
                    <a:extLst>
                      <a:ext uri="{A12FA001-AC4F-418D-AE19-62706E023703}">
                        <ahyp:hlinkClr xmlns:ahyp="http://schemas.microsoft.com/office/drawing/2018/hyperlinkcolor" val="tx"/>
                      </a:ext>
                    </a:extLst>
                  </a:hlinkClick>
                </a:rPr>
                <a:t>Example - Free education icons</a:t>
              </a:r>
              <a:endParaRPr lang="en-US" dirty="0">
                <a:solidFill>
                  <a:schemeClr val="bg1"/>
                </a:solidFill>
              </a:endParaRPr>
            </a:p>
            <a:p>
              <a:r>
                <a:rPr lang="en-US" dirty="0">
                  <a:solidFill>
                    <a:schemeClr val="bg1"/>
                  </a:solidFill>
                  <a:hlinkClick r:id="rId10">
                    <a:extLst>
                      <a:ext uri="{A12FA001-AC4F-418D-AE19-62706E023703}">
                        <ahyp:hlinkClr xmlns:ahyp="http://schemas.microsoft.com/office/drawing/2018/hyperlinkcolor" val="tx"/>
                      </a:ext>
                    </a:extLst>
                  </a:hlinkClick>
                </a:rPr>
                <a:t>Lesson - Free education icons</a:t>
              </a:r>
              <a:endParaRPr lang="en-US" dirty="0">
                <a:solidFill>
                  <a:schemeClr val="bg1"/>
                </a:solidFill>
                <a:latin typeface="Montserrat" panose="00000500000000000000" pitchFamily="2" charset="0"/>
              </a:endParaRPr>
            </a:p>
          </p:txBody>
        </p:sp>
      </p:grpSp>
      <p:sp>
        <p:nvSpPr>
          <p:cNvPr id="11" name="Text Box 1">
            <a:extLst>
              <a:ext uri="{FF2B5EF4-FFF2-40B4-BE49-F238E27FC236}">
                <a16:creationId xmlns:a16="http://schemas.microsoft.com/office/drawing/2014/main" id="{706651A6-4A06-FFAD-97C9-BA75D1FC966D}"/>
              </a:ext>
            </a:extLst>
          </p:cNvPr>
          <p:cNvSpPr txBox="1"/>
          <p:nvPr/>
        </p:nvSpPr>
        <p:spPr>
          <a:xfrm>
            <a:off x="4891655" y="103430"/>
            <a:ext cx="240868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Sources</a:t>
            </a:r>
          </a:p>
        </p:txBody>
      </p:sp>
      <p:pic>
        <p:nvPicPr>
          <p:cNvPr id="16" name="Picture 15">
            <a:extLst>
              <a:ext uri="{FF2B5EF4-FFF2-40B4-BE49-F238E27FC236}">
                <a16:creationId xmlns:a16="http://schemas.microsoft.com/office/drawing/2014/main" id="{41C94124-8E76-5853-86ED-1FC0992F6D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28182" y="1635877"/>
            <a:ext cx="1111138" cy="1111138"/>
          </a:xfrm>
          <a:prstGeom prst="rect">
            <a:avLst/>
          </a:prstGeom>
        </p:spPr>
      </p:pic>
      <p:sp>
        <p:nvSpPr>
          <p:cNvPr id="17" name="TextBox 16">
            <a:extLst>
              <a:ext uri="{FF2B5EF4-FFF2-40B4-BE49-F238E27FC236}">
                <a16:creationId xmlns:a16="http://schemas.microsoft.com/office/drawing/2014/main" id="{C349D0FB-D1DB-A794-1AC6-C0F2408A5A1A}"/>
              </a:ext>
            </a:extLst>
          </p:cNvPr>
          <p:cNvSpPr txBox="1"/>
          <p:nvPr/>
        </p:nvSpPr>
        <p:spPr>
          <a:xfrm>
            <a:off x="4183127" y="2869196"/>
            <a:ext cx="4902304" cy="1200329"/>
          </a:xfrm>
          <a:prstGeom prst="rect">
            <a:avLst/>
          </a:prstGeom>
          <a:noFill/>
        </p:spPr>
        <p:txBody>
          <a:bodyPr wrap="none" rtlCol="0">
            <a:spAutoFit/>
          </a:bodyPr>
          <a:lstStyle/>
          <a:p>
            <a:r>
              <a:rPr lang="en-US" dirty="0">
                <a:solidFill>
                  <a:schemeClr val="bg1"/>
                </a:solidFill>
                <a:latin typeface="Montserrat" panose="00000500000000000000" pitchFamily="2" charset="0"/>
                <a:hlinkClick r:id="rId12">
                  <a:extLst>
                    <a:ext uri="{A12FA001-AC4F-418D-AE19-62706E023703}">
                      <ahyp:hlinkClr xmlns:ahyp="http://schemas.microsoft.com/office/drawing/2018/hyperlinkcolor" val="tx"/>
                    </a:ext>
                  </a:extLst>
                </a:hlinkClick>
              </a:rPr>
              <a:t>Youtube.com</a:t>
            </a:r>
            <a:endParaRPr lang="en-US" dirty="0">
              <a:solidFill>
                <a:schemeClr val="bg1"/>
              </a:solidFill>
              <a:latin typeface="Montserrat" panose="00000500000000000000" pitchFamily="2" charset="0"/>
            </a:endParaRPr>
          </a:p>
          <a:p>
            <a:r>
              <a:rPr lang="en-US" dirty="0">
                <a:solidFill>
                  <a:schemeClr val="bg1"/>
                </a:solidFill>
                <a:hlinkClick r:id="rId13">
                  <a:extLst>
                    <a:ext uri="{A12FA001-AC4F-418D-AE19-62706E023703}">
                      <ahyp:hlinkClr xmlns:ahyp="http://schemas.microsoft.com/office/drawing/2018/hyperlinkcolor" val="tx"/>
                    </a:ext>
                  </a:extLst>
                </a:hlinkClick>
              </a:rPr>
              <a:t>PowerPoint Slide Zoom Tutorial</a:t>
            </a:r>
            <a:endParaRPr lang="en-US" dirty="0">
              <a:solidFill>
                <a:schemeClr val="bg1"/>
              </a:solidFill>
            </a:endParaRPr>
          </a:p>
          <a:p>
            <a:r>
              <a:rPr lang="en-US" dirty="0">
                <a:solidFill>
                  <a:schemeClr val="bg1"/>
                </a:solidFill>
                <a:latin typeface="Montserrat" panose="00000500000000000000" pitchFamily="2" charset="0"/>
                <a:hlinkClick r:id="rId14">
                  <a:extLst>
                    <a:ext uri="{A12FA001-AC4F-418D-AE19-62706E023703}">
                      <ahyp:hlinkClr xmlns:ahyp="http://schemas.microsoft.com/office/drawing/2018/hyperlinkcolor" val="tx"/>
                    </a:ext>
                  </a:extLst>
                </a:hlinkClick>
              </a:rPr>
              <a:t>PRO Animated PowerPoint Presentation</a:t>
            </a:r>
            <a:endParaRPr lang="en-US" dirty="0">
              <a:solidFill>
                <a:schemeClr val="bg1"/>
              </a:solidFill>
              <a:latin typeface="Montserrat" panose="00000500000000000000" pitchFamily="2" charset="0"/>
            </a:endParaRPr>
          </a:p>
          <a:p>
            <a:r>
              <a:rPr lang="en-US" dirty="0">
                <a:solidFill>
                  <a:schemeClr val="bg1"/>
                </a:solidFill>
                <a:latin typeface="Montserrat" panose="00000500000000000000" pitchFamily="2" charset="0"/>
                <a:hlinkClick r:id="rId15">
                  <a:extLst>
                    <a:ext uri="{A12FA001-AC4F-418D-AE19-62706E023703}">
                      <ahyp:hlinkClr xmlns:ahyp="http://schemas.microsoft.com/office/drawing/2018/hyperlinkcolor" val="tx"/>
                    </a:ext>
                  </a:extLst>
                </a:hlinkClick>
              </a:rPr>
              <a:t>Animated PowerPoint Slide Tutorial</a:t>
            </a:r>
            <a:endParaRPr lang="en-US" dirty="0">
              <a:solidFill>
                <a:schemeClr val="bg1"/>
              </a:solidFill>
              <a:latin typeface="Montserrat" panose="00000500000000000000" pitchFamily="2" charset="0"/>
            </a:endParaRPr>
          </a:p>
        </p:txBody>
      </p:sp>
      <p:pic>
        <p:nvPicPr>
          <p:cNvPr id="19" name="Picture 18">
            <a:extLst>
              <a:ext uri="{FF2B5EF4-FFF2-40B4-BE49-F238E27FC236}">
                <a16:creationId xmlns:a16="http://schemas.microsoft.com/office/drawing/2014/main" id="{05635421-61BE-C3B0-F90E-D95DD4BD73C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5451" y="4847651"/>
            <a:ext cx="1870804" cy="748944"/>
          </a:xfrm>
          <a:prstGeom prst="rect">
            <a:avLst/>
          </a:prstGeom>
        </p:spPr>
      </p:pic>
      <p:sp>
        <p:nvSpPr>
          <p:cNvPr id="20" name="TextBox 19">
            <a:extLst>
              <a:ext uri="{FF2B5EF4-FFF2-40B4-BE49-F238E27FC236}">
                <a16:creationId xmlns:a16="http://schemas.microsoft.com/office/drawing/2014/main" id="{5EDD805C-2B39-9F01-4BA4-1CCD85ED4A90}"/>
              </a:ext>
            </a:extLst>
          </p:cNvPr>
          <p:cNvSpPr txBox="1"/>
          <p:nvPr/>
        </p:nvSpPr>
        <p:spPr>
          <a:xfrm>
            <a:off x="255451" y="5520974"/>
            <a:ext cx="6813853" cy="923330"/>
          </a:xfrm>
          <a:prstGeom prst="rect">
            <a:avLst/>
          </a:prstGeom>
          <a:noFill/>
        </p:spPr>
        <p:txBody>
          <a:bodyPr wrap="none" rtlCol="0">
            <a:spAutoFit/>
          </a:bodyPr>
          <a:lstStyle/>
          <a:p>
            <a:r>
              <a:rPr lang="en-US" dirty="0">
                <a:solidFill>
                  <a:schemeClr val="bg1"/>
                </a:solidFill>
                <a:latin typeface="Montserrat" panose="00000500000000000000" pitchFamily="2" charset="0"/>
                <a:hlinkClick r:id="rId17">
                  <a:extLst>
                    <a:ext uri="{A12FA001-AC4F-418D-AE19-62706E023703}">
                      <ahyp:hlinkClr xmlns:ahyp="http://schemas.microsoft.com/office/drawing/2018/hyperlinkcolor" val="tx"/>
                    </a:ext>
                  </a:extLst>
                </a:hlinkClick>
              </a:rPr>
              <a:t>Freepik.com</a:t>
            </a:r>
            <a:endParaRPr lang="en-US" dirty="0">
              <a:solidFill>
                <a:schemeClr val="bg1"/>
              </a:solidFill>
              <a:latin typeface="Montserrat" panose="00000500000000000000" pitchFamily="2" charset="0"/>
            </a:endParaRPr>
          </a:p>
          <a:p>
            <a:r>
              <a:rPr lang="en-US" dirty="0">
                <a:solidFill>
                  <a:schemeClr val="bg1"/>
                </a:solidFill>
                <a:hlinkClick r:id="rId18">
                  <a:extLst>
                    <a:ext uri="{A12FA001-AC4F-418D-AE19-62706E023703}">
                      <ahyp:hlinkClr xmlns:ahyp="http://schemas.microsoft.com/office/drawing/2018/hyperlinkcolor" val="tx"/>
                    </a:ext>
                  </a:extLst>
                </a:hlinkClick>
              </a:rPr>
              <a:t>Briefcase Generic Glyph icon | </a:t>
            </a:r>
            <a:r>
              <a:rPr lang="en-US" dirty="0" err="1">
                <a:solidFill>
                  <a:schemeClr val="bg1"/>
                </a:solidFill>
                <a:hlinkClick r:id="rId18">
                  <a:extLst>
                    <a:ext uri="{A12FA001-AC4F-418D-AE19-62706E023703}">
                      <ahyp:hlinkClr xmlns:ahyp="http://schemas.microsoft.com/office/drawing/2018/hyperlinkcolor" val="tx"/>
                    </a:ext>
                  </a:extLst>
                </a:hlinkClick>
              </a:rPr>
              <a:t>Freepik</a:t>
            </a:r>
            <a:endParaRPr lang="en-US" dirty="0">
              <a:solidFill>
                <a:schemeClr val="bg1"/>
              </a:solidFill>
            </a:endParaRPr>
          </a:p>
          <a:p>
            <a:r>
              <a:rPr lang="en-US" dirty="0">
                <a:solidFill>
                  <a:schemeClr val="bg1"/>
                </a:solidFill>
                <a:hlinkClick r:id="rId19">
                  <a:extLst>
                    <a:ext uri="{A12FA001-AC4F-418D-AE19-62706E023703}">
                      <ahyp:hlinkClr xmlns:ahyp="http://schemas.microsoft.com/office/drawing/2018/hyperlinkcolor" val="tx"/>
                    </a:ext>
                  </a:extLst>
                </a:hlinkClick>
              </a:rPr>
              <a:t>Background abstract line digital design gradient template | Free Vector</a:t>
            </a:r>
            <a:endParaRPr lang="en-US" dirty="0">
              <a:solidFill>
                <a:schemeClr val="bg1"/>
              </a:solidFill>
              <a:latin typeface="Montserrat" panose="00000500000000000000" pitchFamily="2" charset="0"/>
            </a:endParaRPr>
          </a:p>
        </p:txBody>
      </p:sp>
      <p:pic>
        <p:nvPicPr>
          <p:cNvPr id="23" name="Picture 22" descr="Tata Motors logo in transparent PNG and vectorized SVG formats">
            <a:extLst>
              <a:ext uri="{FF2B5EF4-FFF2-40B4-BE49-F238E27FC236}">
                <a16:creationId xmlns:a16="http://schemas.microsoft.com/office/drawing/2014/main" id="{13175CB8-4702-C5C2-05FA-93BCBD256447}"/>
              </a:ext>
            </a:extLst>
          </p:cNvPr>
          <p:cNvPicPr>
            <a:picLocks noChangeAspect="1"/>
          </p:cNvPicPr>
          <p:nvPr/>
        </p:nvPicPr>
        <p:blipFill>
          <a:blip r:embed="rId20"/>
          <a:stretch>
            <a:fillRect/>
          </a:stretch>
        </p:blipFill>
        <p:spPr>
          <a:xfrm>
            <a:off x="5402597" y="4795778"/>
            <a:ext cx="1181698" cy="790102"/>
          </a:xfrm>
          <a:prstGeom prst="rect">
            <a:avLst/>
          </a:prstGeom>
          <a:solidFill>
            <a:schemeClr val="accent5">
              <a:lumMod val="40000"/>
              <a:lumOff val="60000"/>
            </a:schemeClr>
          </a:solidFill>
        </p:spPr>
      </p:pic>
      <p:sp>
        <p:nvSpPr>
          <p:cNvPr id="24" name="TextBox 23">
            <a:extLst>
              <a:ext uri="{FF2B5EF4-FFF2-40B4-BE49-F238E27FC236}">
                <a16:creationId xmlns:a16="http://schemas.microsoft.com/office/drawing/2014/main" id="{26120B96-A3A8-71F1-0C25-26A19BF03582}"/>
              </a:ext>
            </a:extLst>
          </p:cNvPr>
          <p:cNvSpPr txBox="1"/>
          <p:nvPr/>
        </p:nvSpPr>
        <p:spPr>
          <a:xfrm>
            <a:off x="6735396" y="4847651"/>
            <a:ext cx="5456604" cy="646331"/>
          </a:xfrm>
          <a:prstGeom prst="rect">
            <a:avLst/>
          </a:prstGeom>
          <a:noFill/>
        </p:spPr>
        <p:txBody>
          <a:bodyPr wrap="square" rtlCol="0">
            <a:spAutoFit/>
          </a:bodyPr>
          <a:lstStyle/>
          <a:p>
            <a:r>
              <a:rPr lang="en-US" dirty="0">
                <a:solidFill>
                  <a:schemeClr val="bg1"/>
                </a:solidFill>
                <a:hlinkClick r:id="rId21">
                  <a:extLst>
                    <a:ext uri="{A12FA001-AC4F-418D-AE19-62706E023703}">
                      <ahyp:hlinkClr xmlns:ahyp="http://schemas.microsoft.com/office/drawing/2018/hyperlinkcolor" val="tx"/>
                    </a:ext>
                  </a:extLst>
                </a:hlinkClick>
              </a:rPr>
              <a:t>Tata Jaguar and Land Rover Acquisition Unveiled A Journey of Automotive Mastery - </a:t>
            </a:r>
            <a:r>
              <a:rPr lang="en-US" dirty="0" err="1">
                <a:solidFill>
                  <a:schemeClr val="bg1"/>
                </a:solidFill>
                <a:hlinkClick r:id="rId21">
                  <a:extLst>
                    <a:ext uri="{A12FA001-AC4F-418D-AE19-62706E023703}">
                      <ahyp:hlinkClr xmlns:ahyp="http://schemas.microsoft.com/office/drawing/2018/hyperlinkcolor" val="tx"/>
                    </a:ext>
                  </a:extLst>
                </a:hlinkClick>
              </a:rPr>
              <a:t>TmbTata</a:t>
            </a:r>
            <a:r>
              <a:rPr lang="en-US" dirty="0">
                <a:solidFill>
                  <a:schemeClr val="bg1"/>
                </a:solidFill>
                <a:hlinkClick r:id="rId21">
                  <a:extLst>
                    <a:ext uri="{A12FA001-AC4F-418D-AE19-62706E023703}">
                      <ahyp:hlinkClr xmlns:ahyp="http://schemas.microsoft.com/office/drawing/2018/hyperlinkcolor" val="tx"/>
                    </a:ext>
                  </a:extLst>
                </a:hlinkClick>
              </a:rPr>
              <a:t> Motors</a:t>
            </a:r>
            <a:endParaRPr lang="en-US" dirty="0">
              <a:solidFill>
                <a:schemeClr val="bg1"/>
              </a:solidFill>
              <a:latin typeface="Montserrat" panose="00000500000000000000" pitchFamily="2" charset="0"/>
            </a:endParaRPr>
          </a:p>
        </p:txBody>
      </p:sp>
      <p:pic>
        <p:nvPicPr>
          <p:cNvPr id="30" name="Picture 29">
            <a:extLst>
              <a:ext uri="{FF2B5EF4-FFF2-40B4-BE49-F238E27FC236}">
                <a16:creationId xmlns:a16="http://schemas.microsoft.com/office/drawing/2014/main" id="{601D225D-97EE-A23D-3E97-C08B927EC3D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19257" y="2227801"/>
            <a:ext cx="655308" cy="655308"/>
          </a:xfrm>
          <a:prstGeom prst="rect">
            <a:avLst/>
          </a:prstGeom>
        </p:spPr>
      </p:pic>
      <p:sp>
        <p:nvSpPr>
          <p:cNvPr id="31" name="TextBox 30">
            <a:extLst>
              <a:ext uri="{FF2B5EF4-FFF2-40B4-BE49-F238E27FC236}">
                <a16:creationId xmlns:a16="http://schemas.microsoft.com/office/drawing/2014/main" id="{171D99B8-3072-DF62-C67E-141A26780B14}"/>
              </a:ext>
            </a:extLst>
          </p:cNvPr>
          <p:cNvSpPr txBox="1"/>
          <p:nvPr/>
        </p:nvSpPr>
        <p:spPr>
          <a:xfrm>
            <a:off x="9463698" y="2370789"/>
            <a:ext cx="2728302" cy="369332"/>
          </a:xfrm>
          <a:prstGeom prst="rect">
            <a:avLst/>
          </a:prstGeom>
          <a:noFill/>
        </p:spPr>
        <p:txBody>
          <a:bodyPr wrap="square" rtlCol="0">
            <a:spAutoFit/>
          </a:bodyPr>
          <a:lstStyle/>
          <a:p>
            <a:r>
              <a:rPr lang="en-US" dirty="0" err="1">
                <a:solidFill>
                  <a:schemeClr val="bg1"/>
                </a:solidFill>
                <a:hlinkClick r:id="rId23">
                  <a:extLst>
                    <a:ext uri="{A12FA001-AC4F-418D-AE19-62706E023703}">
                      <ahyp:hlinkClr xmlns:ahyp="http://schemas.microsoft.com/office/drawing/2018/hyperlinkcolor" val="tx"/>
                    </a:ext>
                  </a:extLst>
                </a:hlinkClick>
              </a:rPr>
              <a:t>Vecteezy</a:t>
            </a:r>
            <a:endParaRPr lang="en-US" dirty="0">
              <a:solidFill>
                <a:schemeClr val="bg1"/>
              </a:solidFill>
              <a:latin typeface="Montserrat" panose="00000500000000000000" pitchFamily="2" charset="0"/>
            </a:endParaRPr>
          </a:p>
        </p:txBody>
      </p:sp>
      <p:pic>
        <p:nvPicPr>
          <p:cNvPr id="3" name="Picture 2">
            <a:extLst>
              <a:ext uri="{FF2B5EF4-FFF2-40B4-BE49-F238E27FC236}">
                <a16:creationId xmlns:a16="http://schemas.microsoft.com/office/drawing/2014/main" id="{01CB74EA-AED1-7458-A1A1-1E3C4A113B33}"/>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9497565" y="3130971"/>
            <a:ext cx="1183174" cy="1183174"/>
          </a:xfrm>
          <a:prstGeom prst="rect">
            <a:avLst/>
          </a:prstGeom>
        </p:spPr>
      </p:pic>
    </p:spTree>
    <p:extLst>
      <p:ext uri="{BB962C8B-B14F-4D97-AF65-F5344CB8AC3E}">
        <p14:creationId xmlns:p14="http://schemas.microsoft.com/office/powerpoint/2010/main" val="221897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pic>
        <p:nvPicPr>
          <p:cNvPr id="4" name="Untitled design">
            <a:hlinkClick r:id="" action="ppaction://media"/>
            <a:extLst>
              <a:ext uri="{FF2B5EF4-FFF2-40B4-BE49-F238E27FC236}">
                <a16:creationId xmlns:a16="http://schemas.microsoft.com/office/drawing/2014/main" id="{89E49794-B292-330C-80CF-5F451D12BE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5" name="Freeform: Shape 4">
            <a:extLst>
              <a:ext uri="{FF2B5EF4-FFF2-40B4-BE49-F238E27FC236}">
                <a16:creationId xmlns:a16="http://schemas.microsoft.com/office/drawing/2014/main" id="{5D6E503C-0634-36C9-7D15-B0185A6998CD}"/>
              </a:ext>
            </a:extLst>
          </p:cNvPr>
          <p:cNvSpPr/>
          <p:nvPr/>
        </p:nvSpPr>
        <p:spPr>
          <a:xfrm>
            <a:off x="-203200" y="0"/>
            <a:ext cx="12395199" cy="6858000"/>
          </a:xfrm>
          <a:custGeom>
            <a:avLst/>
            <a:gdLst/>
            <a:ahLst/>
            <a:cxnLst/>
            <a:rect l="l" t="t" r="r" b="b"/>
            <a:pathLst>
              <a:path w="12192002" h="6858000">
                <a:moveTo>
                  <a:pt x="4892428" y="3287047"/>
                </a:moveTo>
                <a:lnTo>
                  <a:pt x="4972549" y="3588121"/>
                </a:lnTo>
                <a:lnTo>
                  <a:pt x="4805839" y="3588121"/>
                </a:lnTo>
                <a:close/>
                <a:moveTo>
                  <a:pt x="7651851" y="3166617"/>
                </a:moveTo>
                <a:cubicBezTo>
                  <a:pt x="7689008" y="3166617"/>
                  <a:pt x="7714139" y="3187186"/>
                  <a:pt x="7727244" y="3228325"/>
                </a:cubicBezTo>
                <a:cubicBezTo>
                  <a:pt x="7740348" y="3269463"/>
                  <a:pt x="7746901" y="3347925"/>
                  <a:pt x="7746901" y="3463710"/>
                </a:cubicBezTo>
                <a:cubicBezTo>
                  <a:pt x="7746901" y="3579827"/>
                  <a:pt x="7740348" y="3658372"/>
                  <a:pt x="7727244" y="3699345"/>
                </a:cubicBezTo>
                <a:cubicBezTo>
                  <a:pt x="7714139" y="3740317"/>
                  <a:pt x="7689008" y="3760804"/>
                  <a:pt x="7651851" y="3760804"/>
                </a:cubicBezTo>
                <a:cubicBezTo>
                  <a:pt x="7614693" y="3760804"/>
                  <a:pt x="7589562" y="3740317"/>
                  <a:pt x="7576457" y="3699345"/>
                </a:cubicBezTo>
                <a:cubicBezTo>
                  <a:pt x="7563353" y="3658372"/>
                  <a:pt x="7556800" y="3579827"/>
                  <a:pt x="7556800" y="3463710"/>
                </a:cubicBezTo>
                <a:cubicBezTo>
                  <a:pt x="7556800" y="3347593"/>
                  <a:pt x="7563353" y="3269049"/>
                  <a:pt x="7576457" y="3228076"/>
                </a:cubicBezTo>
                <a:cubicBezTo>
                  <a:pt x="7589562" y="3187103"/>
                  <a:pt x="7614693" y="3166617"/>
                  <a:pt x="7651851" y="3166617"/>
                </a:cubicBezTo>
                <a:close/>
                <a:moveTo>
                  <a:pt x="8029897" y="3124317"/>
                </a:moveTo>
                <a:lnTo>
                  <a:pt x="8029897" y="3580159"/>
                </a:lnTo>
                <a:cubicBezTo>
                  <a:pt x="8029897" y="3736419"/>
                  <a:pt x="8115990" y="3814549"/>
                  <a:pt x="8288174" y="3814549"/>
                </a:cubicBezTo>
                <a:cubicBezTo>
                  <a:pt x="8461023" y="3814549"/>
                  <a:pt x="8547446" y="3736419"/>
                  <a:pt x="8547446" y="3580159"/>
                </a:cubicBezTo>
                <a:lnTo>
                  <a:pt x="8547446" y="3124317"/>
                </a:lnTo>
                <a:lnTo>
                  <a:pt x="8481260" y="3124317"/>
                </a:lnTo>
                <a:lnTo>
                  <a:pt x="8481260" y="3580159"/>
                </a:lnTo>
                <a:cubicBezTo>
                  <a:pt x="8481260" y="3687650"/>
                  <a:pt x="8436638" y="3741396"/>
                  <a:pt x="8347394" y="3741396"/>
                </a:cubicBezTo>
                <a:cubicBezTo>
                  <a:pt x="8301279" y="3741396"/>
                  <a:pt x="8269679" y="3730448"/>
                  <a:pt x="8252593" y="3708551"/>
                </a:cubicBezTo>
                <a:cubicBezTo>
                  <a:pt x="8235507" y="3686655"/>
                  <a:pt x="8226964" y="3645848"/>
                  <a:pt x="8226964" y="3586131"/>
                </a:cubicBezTo>
                <a:lnTo>
                  <a:pt x="8226964" y="3124317"/>
                </a:lnTo>
                <a:close/>
                <a:moveTo>
                  <a:pt x="6784601" y="3124317"/>
                </a:moveTo>
                <a:lnTo>
                  <a:pt x="6967734" y="3552789"/>
                </a:lnTo>
                <a:lnTo>
                  <a:pt x="6967734" y="3803601"/>
                </a:lnTo>
                <a:lnTo>
                  <a:pt x="7164801" y="3803601"/>
                </a:lnTo>
                <a:lnTo>
                  <a:pt x="7164801" y="3552789"/>
                </a:lnTo>
                <a:lnTo>
                  <a:pt x="7330517" y="3124317"/>
                </a:lnTo>
                <a:lnTo>
                  <a:pt x="7251889" y="3124317"/>
                </a:lnTo>
                <a:lnTo>
                  <a:pt x="7127478" y="3451767"/>
                </a:lnTo>
                <a:lnTo>
                  <a:pt x="6989133" y="3124317"/>
                </a:lnTo>
                <a:close/>
                <a:moveTo>
                  <a:pt x="5893241" y="3124317"/>
                </a:moveTo>
                <a:lnTo>
                  <a:pt x="5893241" y="3803601"/>
                </a:lnTo>
                <a:lnTo>
                  <a:pt x="6090309" y="3803601"/>
                </a:lnTo>
                <a:lnTo>
                  <a:pt x="6090309" y="3537859"/>
                </a:lnTo>
                <a:lnTo>
                  <a:pt x="6118674" y="3506010"/>
                </a:lnTo>
                <a:lnTo>
                  <a:pt x="6277920" y="3803601"/>
                </a:lnTo>
                <a:lnTo>
                  <a:pt x="6497381" y="3803601"/>
                </a:lnTo>
                <a:lnTo>
                  <a:pt x="6247066" y="3338802"/>
                </a:lnTo>
                <a:lnTo>
                  <a:pt x="6416763" y="3124317"/>
                </a:lnTo>
                <a:lnTo>
                  <a:pt x="6324201" y="3124317"/>
                </a:lnTo>
                <a:lnTo>
                  <a:pt x="6090309" y="3426885"/>
                </a:lnTo>
                <a:lnTo>
                  <a:pt x="6090309" y="3124317"/>
                </a:lnTo>
                <a:close/>
                <a:moveTo>
                  <a:pt x="5280158" y="3124317"/>
                </a:moveTo>
                <a:lnTo>
                  <a:pt x="5280158" y="3803601"/>
                </a:lnTo>
                <a:lnTo>
                  <a:pt x="5346345" y="3803601"/>
                </a:lnTo>
                <a:lnTo>
                  <a:pt x="5346345" y="3373637"/>
                </a:lnTo>
                <a:lnTo>
                  <a:pt x="5630002" y="3803601"/>
                </a:lnTo>
                <a:lnTo>
                  <a:pt x="5780788" y="3803601"/>
                </a:lnTo>
                <a:lnTo>
                  <a:pt x="5780788" y="3124317"/>
                </a:lnTo>
                <a:lnTo>
                  <a:pt x="5714602" y="3124317"/>
                </a:lnTo>
                <a:lnTo>
                  <a:pt x="5714602" y="3588619"/>
                </a:lnTo>
                <a:lnTo>
                  <a:pt x="5405067" y="3124317"/>
                </a:lnTo>
                <a:close/>
                <a:moveTo>
                  <a:pt x="4867048" y="3124317"/>
                </a:moveTo>
                <a:lnTo>
                  <a:pt x="4666000" y="3803601"/>
                </a:lnTo>
                <a:lnTo>
                  <a:pt x="4743135" y="3803601"/>
                </a:lnTo>
                <a:lnTo>
                  <a:pt x="4786430" y="3656299"/>
                </a:lnTo>
                <a:lnTo>
                  <a:pt x="4990962" y="3656299"/>
                </a:lnTo>
                <a:lnTo>
                  <a:pt x="5031271" y="3803601"/>
                </a:lnTo>
                <a:lnTo>
                  <a:pt x="5229333" y="3803601"/>
                </a:lnTo>
                <a:lnTo>
                  <a:pt x="5040229" y="3124317"/>
                </a:lnTo>
                <a:close/>
                <a:moveTo>
                  <a:pt x="4064442" y="3124317"/>
                </a:moveTo>
                <a:lnTo>
                  <a:pt x="4064442" y="3803601"/>
                </a:lnTo>
                <a:lnTo>
                  <a:pt x="4261509" y="3803601"/>
                </a:lnTo>
                <a:lnTo>
                  <a:pt x="4261509" y="3465701"/>
                </a:lnTo>
                <a:lnTo>
                  <a:pt x="4422248" y="3465701"/>
                </a:lnTo>
                <a:lnTo>
                  <a:pt x="4422248" y="3803601"/>
                </a:lnTo>
                <a:lnTo>
                  <a:pt x="4619315" y="3803601"/>
                </a:lnTo>
                <a:lnTo>
                  <a:pt x="4619315" y="3124317"/>
                </a:lnTo>
                <a:lnTo>
                  <a:pt x="4422248" y="3124317"/>
                </a:lnTo>
                <a:lnTo>
                  <a:pt x="4422248" y="3397524"/>
                </a:lnTo>
                <a:lnTo>
                  <a:pt x="4261509" y="3397524"/>
                </a:lnTo>
                <a:lnTo>
                  <a:pt x="4261509" y="3124317"/>
                </a:lnTo>
                <a:close/>
                <a:moveTo>
                  <a:pt x="3474380" y="3124317"/>
                </a:moveTo>
                <a:lnTo>
                  <a:pt x="3474380" y="3192494"/>
                </a:lnTo>
                <a:lnTo>
                  <a:pt x="3642086" y="3192494"/>
                </a:lnTo>
                <a:lnTo>
                  <a:pt x="3642086" y="3803601"/>
                </a:lnTo>
                <a:lnTo>
                  <a:pt x="3851097" y="3803601"/>
                </a:lnTo>
                <a:lnTo>
                  <a:pt x="3851097" y="3192494"/>
                </a:lnTo>
                <a:lnTo>
                  <a:pt x="4017807" y="3192494"/>
                </a:lnTo>
                <a:lnTo>
                  <a:pt x="4017807" y="3124317"/>
                </a:lnTo>
                <a:close/>
                <a:moveTo>
                  <a:pt x="7657325" y="3112374"/>
                </a:moveTo>
                <a:cubicBezTo>
                  <a:pt x="7452295" y="3112374"/>
                  <a:pt x="7349781" y="3226832"/>
                  <a:pt x="7349781" y="3455748"/>
                </a:cubicBezTo>
                <a:cubicBezTo>
                  <a:pt x="7349781" y="3695281"/>
                  <a:pt x="7450470" y="3815047"/>
                  <a:pt x="7651851" y="3815047"/>
                </a:cubicBezTo>
                <a:cubicBezTo>
                  <a:pt x="7853230" y="3815047"/>
                  <a:pt x="7953921" y="3697935"/>
                  <a:pt x="7953921" y="3463710"/>
                </a:cubicBezTo>
                <a:cubicBezTo>
                  <a:pt x="7953921" y="3229486"/>
                  <a:pt x="7855055" y="3112374"/>
                  <a:pt x="7657325" y="3112374"/>
                </a:cubicBezTo>
                <a:close/>
                <a:moveTo>
                  <a:pt x="0" y="0"/>
                </a:moveTo>
                <a:lnTo>
                  <a:pt x="12192002" y="0"/>
                </a:lnTo>
                <a:lnTo>
                  <a:pt x="12192002" y="6858000"/>
                </a:lnTo>
                <a:lnTo>
                  <a:pt x="0" y="6858000"/>
                </a:ln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B592D5F4-3F8B-A812-98C1-C52B46F20568}"/>
              </a:ext>
            </a:extLst>
          </p:cNvPr>
          <p:cNvGrpSpPr/>
          <p:nvPr/>
        </p:nvGrpSpPr>
        <p:grpSpPr>
          <a:xfrm>
            <a:off x="-1" y="6242768"/>
            <a:ext cx="1178805" cy="481902"/>
            <a:chOff x="-1" y="6242768"/>
            <a:chExt cx="1178805" cy="481902"/>
          </a:xfrm>
        </p:grpSpPr>
        <p:sp>
          <p:nvSpPr>
            <p:cNvPr id="7" name="Text Box 1">
              <a:extLst>
                <a:ext uri="{FF2B5EF4-FFF2-40B4-BE49-F238E27FC236}">
                  <a16:creationId xmlns:a16="http://schemas.microsoft.com/office/drawing/2014/main" id="{4FF5622E-A266-49DE-3062-E5BE8566FF58}"/>
                </a:ext>
              </a:extLst>
            </p:cNvPr>
            <p:cNvSpPr txBox="1"/>
            <p:nvPr/>
          </p:nvSpPr>
          <p:spPr>
            <a:xfrm>
              <a:off x="-1" y="6263005"/>
              <a:ext cx="1178805" cy="461665"/>
            </a:xfrm>
            <a:prstGeom prst="rect">
              <a:avLst/>
            </a:prstGeom>
            <a:solidFill>
              <a:schemeClr val="tx1">
                <a:alpha val="24000"/>
              </a:schemeClr>
            </a:solidFill>
          </p:spPr>
          <p:txBody>
            <a:bodyPr wrap="square" rtlCol="0">
              <a:spAutoFit/>
            </a:bodyPr>
            <a:lstStyle/>
            <a:p>
              <a:r>
                <a:rPr lang="en-US" sz="1200" dirty="0">
                  <a:ln w="3175" cmpd="sng">
                    <a:solidFill>
                      <a:schemeClr val="bg1"/>
                    </a:solidFill>
                    <a:prstDash val="solid"/>
                  </a:ln>
                  <a:noFill/>
                  <a:latin typeface="Montserrat" panose="00000500000000000000" charset="0"/>
                  <a:cs typeface="Montserrat" panose="00000500000000000000" charset="0"/>
                </a:rPr>
                <a:t>    By Vardaan</a:t>
              </a:r>
            </a:p>
          </p:txBody>
        </p:sp>
        <p:pic>
          <p:nvPicPr>
            <p:cNvPr id="8" name="Picture 7">
              <a:extLst>
                <a:ext uri="{FF2B5EF4-FFF2-40B4-BE49-F238E27FC236}">
                  <a16:creationId xmlns:a16="http://schemas.microsoft.com/office/drawing/2014/main" id="{4305A829-427C-DDF7-CC7E-EA77A59A4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242768"/>
              <a:ext cx="286694" cy="286694"/>
            </a:xfrm>
            <a:prstGeom prst="rect">
              <a:avLst/>
            </a:prstGeom>
          </p:spPr>
        </p:pic>
      </p:grpSp>
    </p:spTree>
    <p:extLst>
      <p:ext uri="{BB962C8B-B14F-4D97-AF65-F5344CB8AC3E}">
        <p14:creationId xmlns:p14="http://schemas.microsoft.com/office/powerpoint/2010/main" val="1295217625"/>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a:extLst>
            <a:ext uri="{FF2B5EF4-FFF2-40B4-BE49-F238E27FC236}">
              <a16:creationId xmlns:a16="http://schemas.microsoft.com/office/drawing/2014/main" id="{85366B1E-5EB1-EE8F-C274-FFE44A251DD6}"/>
            </a:ext>
          </a:extLst>
        </p:cNvPr>
        <p:cNvGrpSpPr/>
        <p:nvPr/>
      </p:nvGrpSpPr>
      <p:grpSpPr>
        <a:xfrm>
          <a:off x="0" y="0"/>
          <a:ext cx="0" cy="0"/>
          <a:chOff x="0" y="0"/>
          <a:chExt cx="0" cy="0"/>
        </a:xfrm>
      </p:grpSpPr>
      <p:sp>
        <p:nvSpPr>
          <p:cNvPr id="7" name="Text Box 1">
            <a:extLst>
              <a:ext uri="{FF2B5EF4-FFF2-40B4-BE49-F238E27FC236}">
                <a16:creationId xmlns:a16="http://schemas.microsoft.com/office/drawing/2014/main" id="{482DBAAE-8B20-DEAF-5A8D-6D0E8B33CD53}"/>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6" name="Oval 5">
            <a:extLst>
              <a:ext uri="{FF2B5EF4-FFF2-40B4-BE49-F238E27FC236}">
                <a16:creationId xmlns:a16="http://schemas.microsoft.com/office/drawing/2014/main" id="{DCE268A6-FE44-A279-C9EF-1D2B6287E14B}"/>
              </a:ext>
            </a:extLst>
          </p:cNvPr>
          <p:cNvSpPr/>
          <p:nvPr/>
        </p:nvSpPr>
        <p:spPr>
          <a:xfrm>
            <a:off x="3359506" y="692509"/>
            <a:ext cx="5472988" cy="5472982"/>
          </a:xfrm>
          <a:prstGeom prst="ellipse">
            <a:avLst/>
          </a:prstGeom>
          <a:solidFill>
            <a:schemeClr val="tx1">
              <a:alpha val="35000"/>
            </a:schemeClr>
          </a:solidFill>
          <a:ln w="635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4B11725-6697-7208-248D-FACEE1381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6767" y="1879766"/>
            <a:ext cx="3098464" cy="3098464"/>
          </a:xfrm>
          <a:prstGeom prst="rect">
            <a:avLst/>
          </a:prstGeom>
        </p:spPr>
      </p:pic>
    </p:spTree>
    <p:extLst>
      <p:ext uri="{BB962C8B-B14F-4D97-AF65-F5344CB8AC3E}">
        <p14:creationId xmlns:p14="http://schemas.microsoft.com/office/powerpoint/2010/main" val="487558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13B700F2-83D4-D788-D375-C2A813FB7388}"/>
            </a:ext>
          </a:extLst>
        </p:cNvPr>
        <p:cNvGrpSpPr/>
        <p:nvPr/>
      </p:nvGrpSpPr>
      <p:grpSpPr>
        <a:xfrm>
          <a:off x="0" y="0"/>
          <a:ext cx="0" cy="0"/>
          <a:chOff x="0" y="0"/>
          <a:chExt cx="0" cy="0"/>
        </a:xfrm>
      </p:grpSpPr>
      <p:sp>
        <p:nvSpPr>
          <p:cNvPr id="10" name="Oval 9">
            <a:extLst>
              <a:ext uri="{FF2B5EF4-FFF2-40B4-BE49-F238E27FC236}">
                <a16:creationId xmlns:a16="http://schemas.microsoft.com/office/drawing/2014/main" id="{8A288D8A-D1EC-26D8-0C3E-0A5D2524012D}"/>
              </a:ext>
            </a:extLst>
          </p:cNvPr>
          <p:cNvSpPr/>
          <p:nvPr/>
        </p:nvSpPr>
        <p:spPr>
          <a:xfrm>
            <a:off x="-3619500" y="-6286489"/>
            <a:ext cx="19431000" cy="19430978"/>
          </a:xfrm>
          <a:prstGeom prst="ellipse">
            <a:avLst/>
          </a:prstGeom>
          <a:solidFill>
            <a:schemeClr val="tx1">
              <a:alpha val="33000"/>
            </a:schemeClr>
          </a:solidFill>
          <a:ln w="635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31649DF-81A3-45C2-DC44-AA677FAB7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 y="0"/>
            <a:ext cx="12197499" cy="7114020"/>
          </a:xfrm>
          <a:prstGeom prst="rect">
            <a:avLst/>
          </a:prstGeom>
        </p:spPr>
      </p:pic>
      <p:sp>
        <p:nvSpPr>
          <p:cNvPr id="7" name="Text Box 1">
            <a:extLst>
              <a:ext uri="{FF2B5EF4-FFF2-40B4-BE49-F238E27FC236}">
                <a16:creationId xmlns:a16="http://schemas.microsoft.com/office/drawing/2014/main" id="{F13FEA8E-507F-C619-4A35-681BDDD9C51C}"/>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pic>
        <p:nvPicPr>
          <p:cNvPr id="8" name="Picture 7">
            <a:extLst>
              <a:ext uri="{FF2B5EF4-FFF2-40B4-BE49-F238E27FC236}">
                <a16:creationId xmlns:a16="http://schemas.microsoft.com/office/drawing/2014/main" id="{59692857-D234-2CF4-0ECE-30C88419F7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7807" y="0"/>
            <a:ext cx="965200" cy="965200"/>
          </a:xfrm>
          <a:prstGeom prst="rect">
            <a:avLst/>
          </a:prstGeom>
        </p:spPr>
      </p:pic>
      <p:sp>
        <p:nvSpPr>
          <p:cNvPr id="3" name="Text Box 1">
            <a:extLst>
              <a:ext uri="{FF2B5EF4-FFF2-40B4-BE49-F238E27FC236}">
                <a16:creationId xmlns:a16="http://schemas.microsoft.com/office/drawing/2014/main" id="{BFD8516A-A352-6995-EEF9-FF1E740547BC}"/>
              </a:ext>
            </a:extLst>
          </p:cNvPr>
          <p:cNvSpPr txBox="1"/>
          <p:nvPr/>
        </p:nvSpPr>
        <p:spPr>
          <a:xfrm>
            <a:off x="4071296" y="183497"/>
            <a:ext cx="541289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Who is Ratan Tata</a:t>
            </a:r>
          </a:p>
        </p:txBody>
      </p:sp>
      <p:pic>
        <p:nvPicPr>
          <p:cNvPr id="4" name="Picture 3" descr="Ratan Tata Birthday Special: 5 Less Known Things About The Business ...">
            <a:extLst>
              <a:ext uri="{FF2B5EF4-FFF2-40B4-BE49-F238E27FC236}">
                <a16:creationId xmlns:a16="http://schemas.microsoft.com/office/drawing/2014/main" id="{29CBC071-41EB-B8BA-3600-BC9C3FF458FB}"/>
              </a:ext>
            </a:extLst>
          </p:cNvPr>
          <p:cNvPicPr>
            <a:picLocks noChangeAspect="1"/>
          </p:cNvPicPr>
          <p:nvPr/>
        </p:nvPicPr>
        <p:blipFill>
          <a:blip r:embed="rId6"/>
          <a:srcRect l="32367" t="-1968" r="11768" b="1127"/>
          <a:stretch>
            <a:fillRect/>
          </a:stretch>
        </p:blipFill>
        <p:spPr>
          <a:xfrm>
            <a:off x="1584960" y="2006600"/>
            <a:ext cx="2797649" cy="2844800"/>
          </a:xfrm>
          <a:prstGeom prst="roundRect">
            <a:avLst/>
          </a:prstGeom>
        </p:spPr>
      </p:pic>
      <p:sp>
        <p:nvSpPr>
          <p:cNvPr id="5" name="Rectangle: Rounded Corners 4">
            <a:extLst>
              <a:ext uri="{FF2B5EF4-FFF2-40B4-BE49-F238E27FC236}">
                <a16:creationId xmlns:a16="http://schemas.microsoft.com/office/drawing/2014/main" id="{D3303A4B-7279-FBE8-3575-64B39C9B7B49}"/>
              </a:ext>
            </a:extLst>
          </p:cNvPr>
          <p:cNvSpPr/>
          <p:nvPr/>
        </p:nvSpPr>
        <p:spPr>
          <a:xfrm>
            <a:off x="4767810" y="2006600"/>
            <a:ext cx="4453192" cy="1044608"/>
          </a:xfrm>
          <a:prstGeom prst="roundRect">
            <a:avLst/>
          </a:prstGeom>
          <a:solidFill>
            <a:srgbClr val="FF5050"/>
          </a:solidFill>
          <a:ln>
            <a:noFill/>
          </a:ln>
          <a:effectLst>
            <a:outerShdw blurRad="50800" dist="38100" dir="2700000" sx="108000" sy="108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n w="3175" cmpd="sng">
                  <a:solidFill>
                    <a:schemeClr val="bg1"/>
                  </a:solidFill>
                  <a:prstDash val="solid"/>
                </a:ln>
                <a:noFill/>
                <a:latin typeface="Montserrat" panose="00000500000000000000" charset="0"/>
                <a:cs typeface="Montserrat" panose="00000500000000000000" charset="0"/>
              </a:rPr>
              <a:t>Ratan Tata — Humble. Visionary. Ethical.</a:t>
            </a:r>
          </a:p>
        </p:txBody>
      </p:sp>
      <p:sp>
        <p:nvSpPr>
          <p:cNvPr id="6" name="Rectangle: Rounded Corners 5">
            <a:extLst>
              <a:ext uri="{FF2B5EF4-FFF2-40B4-BE49-F238E27FC236}">
                <a16:creationId xmlns:a16="http://schemas.microsoft.com/office/drawing/2014/main" id="{CB12988F-7CD6-642C-5772-BE336A2D3EC4}"/>
              </a:ext>
            </a:extLst>
          </p:cNvPr>
          <p:cNvSpPr/>
          <p:nvPr/>
        </p:nvSpPr>
        <p:spPr>
          <a:xfrm>
            <a:off x="4767810" y="3188902"/>
            <a:ext cx="4453192" cy="1662497"/>
          </a:xfrm>
          <a:prstGeom prst="roundRect">
            <a:avLst/>
          </a:prstGeom>
          <a:solidFill>
            <a:schemeClr val="accent1">
              <a:lumMod val="75000"/>
            </a:schemeClr>
          </a:solidFill>
          <a:ln>
            <a:noFill/>
          </a:ln>
          <a:effectLst>
            <a:outerShdw blurRad="50800" dist="38100" dir="2700000" sx="108000" sy="108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Ratan Tata is an Indian industrialist and former Chairman of Tata Sons, known for his quiet leadership, integrity, and people‑first approach. He transformed the Tata Group into a global powerhouse while living a life rooted in simplicity and compassion.</a:t>
            </a:r>
            <a:endParaRPr lang="en-US" sz="1600" dirty="0">
              <a:effectLst/>
            </a:endParaRPr>
          </a:p>
        </p:txBody>
      </p:sp>
    </p:spTree>
    <p:extLst>
      <p:ext uri="{BB962C8B-B14F-4D97-AF65-F5344CB8AC3E}">
        <p14:creationId xmlns:p14="http://schemas.microsoft.com/office/powerpoint/2010/main" val="3947855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a:extLst>
            <a:ext uri="{FF2B5EF4-FFF2-40B4-BE49-F238E27FC236}">
              <a16:creationId xmlns:a16="http://schemas.microsoft.com/office/drawing/2014/main" id="{5E292D3C-C0D9-A58C-B0B6-300339DD5E05}"/>
            </a:ext>
          </a:extLst>
        </p:cNvPr>
        <p:cNvGrpSpPr/>
        <p:nvPr/>
      </p:nvGrpSpPr>
      <p:grpSpPr>
        <a:xfrm>
          <a:off x="0" y="0"/>
          <a:ext cx="0" cy="0"/>
          <a:chOff x="0" y="0"/>
          <a:chExt cx="0" cy="0"/>
        </a:xfrm>
      </p:grpSpPr>
      <p:sp>
        <p:nvSpPr>
          <p:cNvPr id="7" name="Text Box 1">
            <a:extLst>
              <a:ext uri="{FF2B5EF4-FFF2-40B4-BE49-F238E27FC236}">
                <a16:creationId xmlns:a16="http://schemas.microsoft.com/office/drawing/2014/main" id="{94B7F69B-C6B3-0C7D-D89D-3CB46A406D12}"/>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3" name="Oval 2">
            <a:extLst>
              <a:ext uri="{FF2B5EF4-FFF2-40B4-BE49-F238E27FC236}">
                <a16:creationId xmlns:a16="http://schemas.microsoft.com/office/drawing/2014/main" id="{DBC64BE6-394D-2F4D-A112-5BAF95AE1078}"/>
              </a:ext>
            </a:extLst>
          </p:cNvPr>
          <p:cNvSpPr/>
          <p:nvPr/>
        </p:nvSpPr>
        <p:spPr>
          <a:xfrm>
            <a:off x="2894890" y="429695"/>
            <a:ext cx="5998620" cy="5998614"/>
          </a:xfrm>
          <a:prstGeom prst="ellipse">
            <a:avLst/>
          </a:prstGeom>
          <a:solidFill>
            <a:schemeClr val="tx1">
              <a:alpha val="35000"/>
            </a:schemeClr>
          </a:solidFill>
          <a:ln w="635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DB24F6-CE85-1EDB-33E0-64CA0FD85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898" y="877699"/>
            <a:ext cx="5102602" cy="5102602"/>
          </a:xfrm>
          <a:prstGeom prst="rect">
            <a:avLst/>
          </a:prstGeom>
          <a:noFill/>
        </p:spPr>
      </p:pic>
    </p:spTree>
    <p:extLst>
      <p:ext uri="{BB962C8B-B14F-4D97-AF65-F5344CB8AC3E}">
        <p14:creationId xmlns:p14="http://schemas.microsoft.com/office/powerpoint/2010/main" val="3402978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8B002377-FE02-D5D3-2D31-5B1598918FE3}"/>
            </a:ext>
          </a:extLst>
        </p:cNvPr>
        <p:cNvGrpSpPr/>
        <p:nvPr/>
      </p:nvGrpSpPr>
      <p:grpSpPr>
        <a:xfrm>
          <a:off x="0" y="0"/>
          <a:ext cx="0" cy="0"/>
          <a:chOff x="0" y="0"/>
          <a:chExt cx="0" cy="0"/>
        </a:xfrm>
      </p:grpSpPr>
      <p:sp>
        <p:nvSpPr>
          <p:cNvPr id="10" name="Oval 9">
            <a:extLst>
              <a:ext uri="{FF2B5EF4-FFF2-40B4-BE49-F238E27FC236}">
                <a16:creationId xmlns:a16="http://schemas.microsoft.com/office/drawing/2014/main" id="{2B0E9EB1-D58D-14E0-848A-A18D84DCCA64}"/>
              </a:ext>
            </a:extLst>
          </p:cNvPr>
          <p:cNvSpPr/>
          <p:nvPr/>
        </p:nvSpPr>
        <p:spPr>
          <a:xfrm>
            <a:off x="-3619500" y="-6286489"/>
            <a:ext cx="19431000" cy="19430978"/>
          </a:xfrm>
          <a:prstGeom prst="ellipse">
            <a:avLst/>
          </a:prstGeom>
          <a:solidFill>
            <a:schemeClr val="tx1">
              <a:alpha val="33000"/>
            </a:schemeClr>
          </a:solidFill>
          <a:ln w="635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0D83C55-F841-B3F6-9DDD-DFAFD5BAC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 y="0"/>
            <a:ext cx="12197499" cy="7114020"/>
          </a:xfrm>
          <a:prstGeom prst="rect">
            <a:avLst/>
          </a:prstGeom>
        </p:spPr>
      </p:pic>
      <p:sp>
        <p:nvSpPr>
          <p:cNvPr id="7" name="Text Box 1">
            <a:extLst>
              <a:ext uri="{FF2B5EF4-FFF2-40B4-BE49-F238E27FC236}">
                <a16:creationId xmlns:a16="http://schemas.microsoft.com/office/drawing/2014/main" id="{E057956C-AA4A-849D-A5CD-23D5F51E988A}"/>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3" name="Text Box 1">
            <a:extLst>
              <a:ext uri="{FF2B5EF4-FFF2-40B4-BE49-F238E27FC236}">
                <a16:creationId xmlns:a16="http://schemas.microsoft.com/office/drawing/2014/main" id="{E5625CFD-C7FF-DBFE-89D3-8CC628C526CB}"/>
              </a:ext>
            </a:extLst>
          </p:cNvPr>
          <p:cNvSpPr txBox="1"/>
          <p:nvPr/>
        </p:nvSpPr>
        <p:spPr>
          <a:xfrm>
            <a:off x="4071296" y="183497"/>
            <a:ext cx="5568004"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When Less is More</a:t>
            </a:r>
          </a:p>
        </p:txBody>
      </p:sp>
      <p:pic>
        <p:nvPicPr>
          <p:cNvPr id="2" name="Picture 1">
            <a:extLst>
              <a:ext uri="{FF2B5EF4-FFF2-40B4-BE49-F238E27FC236}">
                <a16:creationId xmlns:a16="http://schemas.microsoft.com/office/drawing/2014/main" id="{9019B4D0-3FEB-4D2B-0D60-E6021D94B5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7807" y="-86102"/>
            <a:ext cx="1292232" cy="1292232"/>
          </a:xfrm>
          <a:prstGeom prst="rect">
            <a:avLst/>
          </a:prstGeom>
          <a:noFill/>
        </p:spPr>
      </p:pic>
      <p:graphicFrame>
        <p:nvGraphicFramePr>
          <p:cNvPr id="12" name="Diagram 11">
            <a:extLst>
              <a:ext uri="{FF2B5EF4-FFF2-40B4-BE49-F238E27FC236}">
                <a16:creationId xmlns:a16="http://schemas.microsoft.com/office/drawing/2014/main" id="{02DE105E-1B60-D004-EB1A-0CFFDF02E90E}"/>
              </a:ext>
            </a:extLst>
          </p:cNvPr>
          <p:cNvGraphicFramePr/>
          <p:nvPr>
            <p:extLst>
              <p:ext uri="{D42A27DB-BD31-4B8C-83A1-F6EECF244321}">
                <p14:modId xmlns:p14="http://schemas.microsoft.com/office/powerpoint/2010/main" val="3726824499"/>
              </p:ext>
            </p:extLst>
          </p:nvPr>
        </p:nvGraphicFramePr>
        <p:xfrm>
          <a:off x="653236" y="1039040"/>
          <a:ext cx="11099800" cy="54807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189641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graphicEl>
                                              <a:dgm id="{68C2BDD1-ABB7-4A5D-A6E9-AB0E942C8EA9}"/>
                                            </p:graphicEl>
                                          </p:spTgt>
                                        </p:tgtEl>
                                        <p:attrNameLst>
                                          <p:attrName>style.visibility</p:attrName>
                                        </p:attrNameLst>
                                      </p:cBhvr>
                                      <p:to>
                                        <p:strVal val="visible"/>
                                      </p:to>
                                    </p:set>
                                    <p:animEffect transition="in" filter="fade">
                                      <p:cBhvr>
                                        <p:cTn id="7" dur="1000"/>
                                        <p:tgtEl>
                                          <p:spTgt spid="12">
                                            <p:graphicEl>
                                              <a:dgm id="{68C2BDD1-ABB7-4A5D-A6E9-AB0E942C8EA9}"/>
                                            </p:graphicEl>
                                          </p:spTgt>
                                        </p:tgtEl>
                                      </p:cBhvr>
                                    </p:animEffect>
                                    <p:anim calcmode="lin" valueType="num">
                                      <p:cBhvr>
                                        <p:cTn id="8" dur="1000" fill="hold"/>
                                        <p:tgtEl>
                                          <p:spTgt spid="12">
                                            <p:graphicEl>
                                              <a:dgm id="{68C2BDD1-ABB7-4A5D-A6E9-AB0E942C8EA9}"/>
                                            </p:graphicEl>
                                          </p:spTgt>
                                        </p:tgtEl>
                                        <p:attrNameLst>
                                          <p:attrName>ppt_x</p:attrName>
                                        </p:attrNameLst>
                                      </p:cBhvr>
                                      <p:tavLst>
                                        <p:tav tm="0">
                                          <p:val>
                                            <p:strVal val="#ppt_x"/>
                                          </p:val>
                                        </p:tav>
                                        <p:tav tm="100000">
                                          <p:val>
                                            <p:strVal val="#ppt_x"/>
                                          </p:val>
                                        </p:tav>
                                      </p:tavLst>
                                    </p:anim>
                                    <p:anim calcmode="lin" valueType="num">
                                      <p:cBhvr>
                                        <p:cTn id="9" dur="1000" fill="hold"/>
                                        <p:tgtEl>
                                          <p:spTgt spid="12">
                                            <p:graphicEl>
                                              <a:dgm id="{68C2BDD1-ABB7-4A5D-A6E9-AB0E942C8EA9}"/>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graphicEl>
                                              <a:dgm id="{6D6EB537-98D3-4BD0-A95F-9EBFF3E8C66E}"/>
                                            </p:graphicEl>
                                          </p:spTgt>
                                        </p:tgtEl>
                                        <p:attrNameLst>
                                          <p:attrName>style.visibility</p:attrName>
                                        </p:attrNameLst>
                                      </p:cBhvr>
                                      <p:to>
                                        <p:strVal val="visible"/>
                                      </p:to>
                                    </p:set>
                                    <p:animEffect transition="in" filter="fade">
                                      <p:cBhvr>
                                        <p:cTn id="14" dur="1000"/>
                                        <p:tgtEl>
                                          <p:spTgt spid="12">
                                            <p:graphicEl>
                                              <a:dgm id="{6D6EB537-98D3-4BD0-A95F-9EBFF3E8C66E}"/>
                                            </p:graphicEl>
                                          </p:spTgt>
                                        </p:tgtEl>
                                      </p:cBhvr>
                                    </p:animEffect>
                                    <p:anim calcmode="lin" valueType="num">
                                      <p:cBhvr>
                                        <p:cTn id="15" dur="1000" fill="hold"/>
                                        <p:tgtEl>
                                          <p:spTgt spid="12">
                                            <p:graphicEl>
                                              <a:dgm id="{6D6EB537-98D3-4BD0-A95F-9EBFF3E8C66E}"/>
                                            </p:graphicEl>
                                          </p:spTgt>
                                        </p:tgtEl>
                                        <p:attrNameLst>
                                          <p:attrName>ppt_x</p:attrName>
                                        </p:attrNameLst>
                                      </p:cBhvr>
                                      <p:tavLst>
                                        <p:tav tm="0">
                                          <p:val>
                                            <p:strVal val="#ppt_x"/>
                                          </p:val>
                                        </p:tav>
                                        <p:tav tm="100000">
                                          <p:val>
                                            <p:strVal val="#ppt_x"/>
                                          </p:val>
                                        </p:tav>
                                      </p:tavLst>
                                    </p:anim>
                                    <p:anim calcmode="lin" valueType="num">
                                      <p:cBhvr>
                                        <p:cTn id="16" dur="1000" fill="hold"/>
                                        <p:tgtEl>
                                          <p:spTgt spid="12">
                                            <p:graphicEl>
                                              <a:dgm id="{6D6EB537-98D3-4BD0-A95F-9EBFF3E8C66E}"/>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graphicEl>
                                              <a:dgm id="{EA14DE05-709F-41B1-BECC-19FCE4950E27}"/>
                                            </p:graphicEl>
                                          </p:spTgt>
                                        </p:tgtEl>
                                        <p:attrNameLst>
                                          <p:attrName>style.visibility</p:attrName>
                                        </p:attrNameLst>
                                      </p:cBhvr>
                                      <p:to>
                                        <p:strVal val="visible"/>
                                      </p:to>
                                    </p:set>
                                    <p:animEffect transition="in" filter="fade">
                                      <p:cBhvr>
                                        <p:cTn id="21" dur="1000"/>
                                        <p:tgtEl>
                                          <p:spTgt spid="12">
                                            <p:graphicEl>
                                              <a:dgm id="{EA14DE05-709F-41B1-BECC-19FCE4950E27}"/>
                                            </p:graphicEl>
                                          </p:spTgt>
                                        </p:tgtEl>
                                      </p:cBhvr>
                                    </p:animEffect>
                                    <p:anim calcmode="lin" valueType="num">
                                      <p:cBhvr>
                                        <p:cTn id="22" dur="1000" fill="hold"/>
                                        <p:tgtEl>
                                          <p:spTgt spid="12">
                                            <p:graphicEl>
                                              <a:dgm id="{EA14DE05-709F-41B1-BECC-19FCE4950E27}"/>
                                            </p:graphicEl>
                                          </p:spTgt>
                                        </p:tgtEl>
                                        <p:attrNameLst>
                                          <p:attrName>ppt_x</p:attrName>
                                        </p:attrNameLst>
                                      </p:cBhvr>
                                      <p:tavLst>
                                        <p:tav tm="0">
                                          <p:val>
                                            <p:strVal val="#ppt_x"/>
                                          </p:val>
                                        </p:tav>
                                        <p:tav tm="100000">
                                          <p:val>
                                            <p:strVal val="#ppt_x"/>
                                          </p:val>
                                        </p:tav>
                                      </p:tavLst>
                                    </p:anim>
                                    <p:anim calcmode="lin" valueType="num">
                                      <p:cBhvr>
                                        <p:cTn id="23" dur="1000" fill="hold"/>
                                        <p:tgtEl>
                                          <p:spTgt spid="12">
                                            <p:graphicEl>
                                              <a:dgm id="{EA14DE05-709F-41B1-BECC-19FCE4950E27}"/>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graphicEl>
                                              <a:dgm id="{A9E57AEC-5DE0-4D13-932C-00FD65D13E29}"/>
                                            </p:graphicEl>
                                          </p:spTgt>
                                        </p:tgtEl>
                                        <p:attrNameLst>
                                          <p:attrName>style.visibility</p:attrName>
                                        </p:attrNameLst>
                                      </p:cBhvr>
                                      <p:to>
                                        <p:strVal val="visible"/>
                                      </p:to>
                                    </p:set>
                                    <p:animEffect transition="in" filter="fade">
                                      <p:cBhvr>
                                        <p:cTn id="28" dur="1000"/>
                                        <p:tgtEl>
                                          <p:spTgt spid="12">
                                            <p:graphicEl>
                                              <a:dgm id="{A9E57AEC-5DE0-4D13-932C-00FD65D13E29}"/>
                                            </p:graphicEl>
                                          </p:spTgt>
                                        </p:tgtEl>
                                      </p:cBhvr>
                                    </p:animEffect>
                                    <p:anim calcmode="lin" valueType="num">
                                      <p:cBhvr>
                                        <p:cTn id="29" dur="1000" fill="hold"/>
                                        <p:tgtEl>
                                          <p:spTgt spid="12">
                                            <p:graphicEl>
                                              <a:dgm id="{A9E57AEC-5DE0-4D13-932C-00FD65D13E29}"/>
                                            </p:graphicEl>
                                          </p:spTgt>
                                        </p:tgtEl>
                                        <p:attrNameLst>
                                          <p:attrName>ppt_x</p:attrName>
                                        </p:attrNameLst>
                                      </p:cBhvr>
                                      <p:tavLst>
                                        <p:tav tm="0">
                                          <p:val>
                                            <p:strVal val="#ppt_x"/>
                                          </p:val>
                                        </p:tav>
                                        <p:tav tm="100000">
                                          <p:val>
                                            <p:strVal val="#ppt_x"/>
                                          </p:val>
                                        </p:tav>
                                      </p:tavLst>
                                    </p:anim>
                                    <p:anim calcmode="lin" valueType="num">
                                      <p:cBhvr>
                                        <p:cTn id="30" dur="1000" fill="hold"/>
                                        <p:tgtEl>
                                          <p:spTgt spid="12">
                                            <p:graphicEl>
                                              <a:dgm id="{A9E57AEC-5DE0-4D13-932C-00FD65D13E29}"/>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a:extLst>
            <a:ext uri="{FF2B5EF4-FFF2-40B4-BE49-F238E27FC236}">
              <a16:creationId xmlns:a16="http://schemas.microsoft.com/office/drawing/2014/main" id="{D6AC39A0-0CC6-85BA-466A-BAEDB144C6FA}"/>
            </a:ext>
          </a:extLst>
        </p:cNvPr>
        <p:cNvGrpSpPr/>
        <p:nvPr/>
      </p:nvGrpSpPr>
      <p:grpSpPr>
        <a:xfrm>
          <a:off x="0" y="0"/>
          <a:ext cx="0" cy="0"/>
          <a:chOff x="0" y="0"/>
          <a:chExt cx="0" cy="0"/>
        </a:xfrm>
      </p:grpSpPr>
      <p:sp>
        <p:nvSpPr>
          <p:cNvPr id="7" name="Text Box 1">
            <a:extLst>
              <a:ext uri="{FF2B5EF4-FFF2-40B4-BE49-F238E27FC236}">
                <a16:creationId xmlns:a16="http://schemas.microsoft.com/office/drawing/2014/main" id="{758E7CE3-6883-5089-DA30-1E74C3955E7A}"/>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2" name="Oval 1">
            <a:extLst>
              <a:ext uri="{FF2B5EF4-FFF2-40B4-BE49-F238E27FC236}">
                <a16:creationId xmlns:a16="http://schemas.microsoft.com/office/drawing/2014/main" id="{68214582-74C3-7E07-7DA6-C01655062D32}"/>
              </a:ext>
            </a:extLst>
          </p:cNvPr>
          <p:cNvSpPr/>
          <p:nvPr/>
        </p:nvSpPr>
        <p:spPr>
          <a:xfrm>
            <a:off x="2950619" y="283619"/>
            <a:ext cx="6290764" cy="6290764"/>
          </a:xfrm>
          <a:prstGeom prst="ellipse">
            <a:avLst/>
          </a:prstGeom>
          <a:solidFill>
            <a:schemeClr val="tx1">
              <a:alpha val="0"/>
            </a:schemeClr>
          </a:solidFill>
          <a:ln w="635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3D8C65BB-9EC4-A5B4-2677-39562F3A5B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8027" y="1471027"/>
            <a:ext cx="3915946" cy="3915946"/>
          </a:xfrm>
          <a:prstGeom prst="rect">
            <a:avLst/>
          </a:prstGeom>
          <a:solidFill>
            <a:schemeClr val="bg1">
              <a:lumMod val="95000"/>
              <a:alpha val="29000"/>
            </a:schemeClr>
          </a:solidFill>
        </p:spPr>
      </p:pic>
    </p:spTree>
    <p:extLst>
      <p:ext uri="{BB962C8B-B14F-4D97-AF65-F5344CB8AC3E}">
        <p14:creationId xmlns:p14="http://schemas.microsoft.com/office/powerpoint/2010/main" val="2793501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28D5636F-36AB-0673-1948-7F1299F34A39}"/>
            </a:ext>
          </a:extLst>
        </p:cNvPr>
        <p:cNvGrpSpPr/>
        <p:nvPr/>
      </p:nvGrpSpPr>
      <p:grpSpPr>
        <a:xfrm>
          <a:off x="0" y="0"/>
          <a:ext cx="0" cy="0"/>
          <a:chOff x="0" y="0"/>
          <a:chExt cx="0" cy="0"/>
        </a:xfrm>
      </p:grpSpPr>
      <p:sp>
        <p:nvSpPr>
          <p:cNvPr id="10" name="Oval 9">
            <a:extLst>
              <a:ext uri="{FF2B5EF4-FFF2-40B4-BE49-F238E27FC236}">
                <a16:creationId xmlns:a16="http://schemas.microsoft.com/office/drawing/2014/main" id="{A2B04E9D-73AC-EAF4-993A-5B4E131F4D17}"/>
              </a:ext>
            </a:extLst>
          </p:cNvPr>
          <p:cNvSpPr/>
          <p:nvPr/>
        </p:nvSpPr>
        <p:spPr>
          <a:xfrm>
            <a:off x="-3619500" y="-6286489"/>
            <a:ext cx="19431000" cy="19430978"/>
          </a:xfrm>
          <a:prstGeom prst="ellipse">
            <a:avLst/>
          </a:prstGeom>
          <a:solidFill>
            <a:schemeClr val="tx1">
              <a:alpha val="33000"/>
            </a:schemeClr>
          </a:solidFill>
          <a:ln w="635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9F1D600-AF71-E1AD-2FAD-7D72A900B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 y="0"/>
            <a:ext cx="12197499" cy="7114020"/>
          </a:xfrm>
          <a:prstGeom prst="rect">
            <a:avLst/>
          </a:prstGeom>
        </p:spPr>
      </p:pic>
      <p:sp>
        <p:nvSpPr>
          <p:cNvPr id="7" name="Text Box 1">
            <a:extLst>
              <a:ext uri="{FF2B5EF4-FFF2-40B4-BE49-F238E27FC236}">
                <a16:creationId xmlns:a16="http://schemas.microsoft.com/office/drawing/2014/main" id="{7E8200D1-1B37-6FF4-00C9-A634C2FAB078}"/>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3" name="Text Box 1">
            <a:extLst>
              <a:ext uri="{FF2B5EF4-FFF2-40B4-BE49-F238E27FC236}">
                <a16:creationId xmlns:a16="http://schemas.microsoft.com/office/drawing/2014/main" id="{69B9FC2C-DCC4-C40E-6A8D-1C69A928807F}"/>
              </a:ext>
            </a:extLst>
          </p:cNvPr>
          <p:cNvSpPr txBox="1"/>
          <p:nvPr/>
        </p:nvSpPr>
        <p:spPr>
          <a:xfrm>
            <a:off x="1835089" y="105850"/>
            <a:ext cx="852182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Ratan Tata’s Impact &amp; Legacy</a:t>
            </a:r>
          </a:p>
        </p:txBody>
      </p:sp>
      <p:pic>
        <p:nvPicPr>
          <p:cNvPr id="2" name="Picture 1">
            <a:extLst>
              <a:ext uri="{FF2B5EF4-FFF2-40B4-BE49-F238E27FC236}">
                <a16:creationId xmlns:a16="http://schemas.microsoft.com/office/drawing/2014/main" id="{9FA226C4-43AF-9F04-148E-AD9343B55B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693" y="-6912"/>
            <a:ext cx="959267" cy="959267"/>
          </a:xfrm>
          <a:prstGeom prst="rect">
            <a:avLst/>
          </a:prstGeom>
          <a:solidFill>
            <a:schemeClr val="bg1">
              <a:lumMod val="95000"/>
              <a:alpha val="29000"/>
            </a:schemeClr>
          </a:solidFill>
        </p:spPr>
      </p:pic>
      <p:sp>
        <p:nvSpPr>
          <p:cNvPr id="20" name="Rectangle: Rounded Corners 19">
            <a:extLst>
              <a:ext uri="{FF2B5EF4-FFF2-40B4-BE49-F238E27FC236}">
                <a16:creationId xmlns:a16="http://schemas.microsoft.com/office/drawing/2014/main" id="{5EC7CD6B-6A38-E6D9-AF9F-156684A2DC2C}"/>
              </a:ext>
            </a:extLst>
          </p:cNvPr>
          <p:cNvSpPr/>
          <p:nvPr/>
        </p:nvSpPr>
        <p:spPr>
          <a:xfrm>
            <a:off x="4855464" y="2319224"/>
            <a:ext cx="2475572" cy="2475572"/>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ExtraBold" panose="00000900000000000000" pitchFamily="2" charset="0"/>
              </a:rPr>
              <a:t>Ratan Tata’s Journey</a:t>
            </a:r>
          </a:p>
        </p:txBody>
      </p:sp>
      <p:cxnSp>
        <p:nvCxnSpPr>
          <p:cNvPr id="24" name="Straight Connector 23">
            <a:extLst>
              <a:ext uri="{FF2B5EF4-FFF2-40B4-BE49-F238E27FC236}">
                <a16:creationId xmlns:a16="http://schemas.microsoft.com/office/drawing/2014/main" id="{AD4BCFDA-9DAB-AE04-C839-2BDBE3A9E03A}"/>
              </a:ext>
            </a:extLst>
          </p:cNvPr>
          <p:cNvCxnSpPr>
            <a:cxnSpLocks/>
            <a:stCxn id="20" idx="1"/>
          </p:cNvCxnSpPr>
          <p:nvPr/>
        </p:nvCxnSpPr>
        <p:spPr>
          <a:xfrm flipH="1" flipV="1">
            <a:off x="4181707" y="3189249"/>
            <a:ext cx="673757" cy="367761"/>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1A32BAD-12D0-853A-51E8-726D1ECA656A}"/>
              </a:ext>
            </a:extLst>
          </p:cNvPr>
          <p:cNvCxnSpPr>
            <a:cxnSpLocks/>
          </p:cNvCxnSpPr>
          <p:nvPr/>
        </p:nvCxnSpPr>
        <p:spPr>
          <a:xfrm flipH="1">
            <a:off x="7327263" y="3345366"/>
            <a:ext cx="900619" cy="284306"/>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036E087-6060-49A0-EAA5-F5E0596D5CFE}"/>
              </a:ext>
            </a:extLst>
          </p:cNvPr>
          <p:cNvCxnSpPr>
            <a:cxnSpLocks/>
          </p:cNvCxnSpPr>
          <p:nvPr/>
        </p:nvCxnSpPr>
        <p:spPr>
          <a:xfrm>
            <a:off x="6093250" y="4794796"/>
            <a:ext cx="0" cy="791965"/>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ez="http://schemas.microsoft.com/office/powerpoint/2016/sectionzoom">
        <mc:Choice Requires="psez">
          <p:graphicFrame>
            <p:nvGraphicFramePr>
              <p:cNvPr id="34" name="Section Zoom 33">
                <a:extLst>
                  <a:ext uri="{FF2B5EF4-FFF2-40B4-BE49-F238E27FC236}">
                    <a16:creationId xmlns:a16="http://schemas.microsoft.com/office/drawing/2014/main" id="{F641853B-3A8A-8AA6-F929-A43AD8F1695B}"/>
                  </a:ext>
                </a:extLst>
              </p:cNvPr>
              <p:cNvGraphicFramePr>
                <a:graphicFrameLocks noChangeAspect="1"/>
              </p:cNvGraphicFramePr>
              <p:nvPr>
                <p:extLst>
                  <p:ext uri="{D42A27DB-BD31-4B8C-83A1-F6EECF244321}">
                    <p14:modId xmlns:p14="http://schemas.microsoft.com/office/powerpoint/2010/main" val="2483162514"/>
                  </p:ext>
                </p:extLst>
              </p:nvPr>
            </p:nvGraphicFramePr>
            <p:xfrm>
              <a:off x="2183763" y="2071882"/>
              <a:ext cx="3048000" cy="1714500"/>
            </p:xfrm>
            <a:graphic>
              <a:graphicData uri="http://schemas.microsoft.com/office/powerpoint/2016/sectionzoom">
                <psez:sectionZm>
                  <psez:sectionZmObj sectionId="{72840E85-3D5B-49A8-878E-FAC8371759A6}">
                    <psez:zmPr id="{D570CF44-8D20-4984-A476-3A2BCB51FBBC}" transitionDur="1000" showBg="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34" name="Section Zoom 33">
                <a:hlinkClick r:id="rId7" action="ppaction://hlinksldjump"/>
                <a:extLst>
                  <a:ext uri="{FF2B5EF4-FFF2-40B4-BE49-F238E27FC236}">
                    <a16:creationId xmlns:a16="http://schemas.microsoft.com/office/drawing/2014/main" id="{F641853B-3A8A-8AA6-F929-A43AD8F1695B}"/>
                  </a:ext>
                </a:extLst>
              </p:cNvPr>
              <p:cNvPicPr>
                <a:picLocks noGrp="1" noRot="1" noChangeAspect="1" noMove="1" noResize="1" noEditPoints="1" noAdjustHandles="1" noChangeArrowheads="1" noChangeShapeType="1"/>
              </p:cNvPicPr>
              <p:nvPr/>
            </p:nvPicPr>
            <p:blipFill>
              <a:blip r:embed="rId8"/>
              <a:stretch>
                <a:fillRect/>
              </a:stretch>
            </p:blipFill>
            <p:spPr>
              <a:xfrm>
                <a:off x="2183763" y="2071882"/>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2C0658D6-034A-EECD-238A-CEDCEA8CBD93}"/>
                  </a:ext>
                </a:extLst>
              </p:cNvPr>
              <p:cNvGraphicFramePr>
                <a:graphicFrameLocks noChangeAspect="1"/>
              </p:cNvGraphicFramePr>
              <p:nvPr>
                <p:extLst>
                  <p:ext uri="{D42A27DB-BD31-4B8C-83A1-F6EECF244321}">
                    <p14:modId xmlns:p14="http://schemas.microsoft.com/office/powerpoint/2010/main" val="2881427643"/>
                  </p:ext>
                </p:extLst>
              </p:nvPr>
            </p:nvGraphicFramePr>
            <p:xfrm>
              <a:off x="4569250" y="5124832"/>
              <a:ext cx="3048000" cy="1714500"/>
            </p:xfrm>
            <a:graphic>
              <a:graphicData uri="http://schemas.microsoft.com/office/powerpoint/2016/sectionzoom">
                <psez:sectionZm>
                  <psez:sectionZmObj sectionId="{19374C13-C8DB-49CD-9547-8703E97F60F1}">
                    <psez:zmPr id="{77AC6C22-669B-4CC5-BEE4-F5F735A047E3}" transitionDur="1000" showBg="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5" name="Section Zoom 4">
                <a:hlinkClick r:id="rId10" action="ppaction://hlinksldjump"/>
                <a:extLst>
                  <a:ext uri="{FF2B5EF4-FFF2-40B4-BE49-F238E27FC236}">
                    <a16:creationId xmlns:a16="http://schemas.microsoft.com/office/drawing/2014/main" id="{2C0658D6-034A-EECD-238A-CEDCEA8CBD93}"/>
                  </a:ext>
                </a:extLst>
              </p:cNvPr>
              <p:cNvPicPr>
                <a:picLocks noGrp="1" noRot="1" noChangeAspect="1" noMove="1" noResize="1" noEditPoints="1" noAdjustHandles="1" noChangeArrowheads="1" noChangeShapeType="1"/>
              </p:cNvPicPr>
              <p:nvPr/>
            </p:nvPicPr>
            <p:blipFill>
              <a:blip r:embed="rId11"/>
              <a:stretch>
                <a:fillRect/>
              </a:stretch>
            </p:blipFill>
            <p:spPr>
              <a:xfrm>
                <a:off x="4569250" y="5124832"/>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0CCEBB67-9D3F-2B65-1F96-B28D2FEE38EB}"/>
                  </a:ext>
                </a:extLst>
              </p:cNvPr>
              <p:cNvGraphicFramePr>
                <a:graphicFrameLocks noChangeAspect="1"/>
              </p:cNvGraphicFramePr>
              <p:nvPr>
                <p:extLst>
                  <p:ext uri="{D42A27DB-BD31-4B8C-83A1-F6EECF244321}">
                    <p14:modId xmlns:p14="http://schemas.microsoft.com/office/powerpoint/2010/main" val="1462546920"/>
                  </p:ext>
                </p:extLst>
              </p:nvPr>
            </p:nvGraphicFramePr>
            <p:xfrm>
              <a:off x="7044726" y="2360390"/>
              <a:ext cx="3048000" cy="1714500"/>
            </p:xfrm>
            <a:graphic>
              <a:graphicData uri="http://schemas.microsoft.com/office/powerpoint/2016/sectionzoom">
                <psez:sectionZm>
                  <psez:sectionZmObj sectionId="{5B958021-CD8A-4F56-A7A4-314898FE056B}">
                    <psez:zmPr id="{09AA642D-2489-4261-A7B3-D3D18EF9715A}" transitionDur="1000" showBg="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6" name="Section Zoom 5">
                <a:hlinkClick r:id="rId13" action="ppaction://hlinksldjump"/>
                <a:extLst>
                  <a:ext uri="{FF2B5EF4-FFF2-40B4-BE49-F238E27FC236}">
                    <a16:creationId xmlns:a16="http://schemas.microsoft.com/office/drawing/2014/main" id="{0CCEBB67-9D3F-2B65-1F96-B28D2FEE38EB}"/>
                  </a:ext>
                </a:extLst>
              </p:cNvPr>
              <p:cNvPicPr>
                <a:picLocks noGrp="1" noRot="1" noChangeAspect="1" noMove="1" noResize="1" noEditPoints="1" noAdjustHandles="1" noChangeArrowheads="1" noChangeShapeType="1"/>
              </p:cNvPicPr>
              <p:nvPr/>
            </p:nvPicPr>
            <p:blipFill>
              <a:blip r:embed="rId14"/>
              <a:stretch>
                <a:fillRect/>
              </a:stretch>
            </p:blipFill>
            <p:spPr>
              <a:xfrm>
                <a:off x="7044726" y="2360390"/>
                <a:ext cx="3048000" cy="1714500"/>
              </a:xfrm>
              <a:prstGeom prst="rect">
                <a:avLst/>
              </a:prstGeom>
            </p:spPr>
          </p:pic>
        </mc:Fallback>
      </mc:AlternateContent>
    </p:spTree>
    <p:extLst>
      <p:ext uri="{BB962C8B-B14F-4D97-AF65-F5344CB8AC3E}">
        <p14:creationId xmlns:p14="http://schemas.microsoft.com/office/powerpoint/2010/main" val="3862580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70&quot;:[33141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843</TotalTime>
  <Words>5471</Words>
  <Application>Microsoft Office PowerPoint</Application>
  <PresentationFormat>Widescreen</PresentationFormat>
  <Paragraphs>451</Paragraphs>
  <Slides>39</Slides>
  <Notes>23</Notes>
  <HiddenSlides>5</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Aharoni</vt:lpstr>
      <vt:lpstr>Arial</vt:lpstr>
      <vt:lpstr>Calibri</vt:lpstr>
      <vt:lpstr>Calibri Light</vt:lpstr>
      <vt:lpstr>Courier New</vt:lpstr>
      <vt:lpstr>Montserrat</vt:lpstr>
      <vt:lpstr>Montserrat ExtraBold</vt:lpstr>
      <vt:lpstr>Script MT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Vardaan Kulshreshtha</cp:lastModifiedBy>
  <cp:revision>11</cp:revision>
  <dcterms:created xsi:type="dcterms:W3CDTF">2025-07-23T00:59:00Z</dcterms:created>
  <dcterms:modified xsi:type="dcterms:W3CDTF">2026-01-29T13:25:38Z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E7A75CF71A7D4FD386DA63F07717E4AC_11</vt:lpwstr>
  </property>
  <property fmtid="{D5CDD505-2E9C-101B-9397-08002B2CF9AE}" pid="3" name="KSOProductBuildVer">
    <vt:lpwstr>1033-12.2.0.23155</vt:lpwstr>
  </property>
</Properties>
</file>